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7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x="9144000" cy="6858000" type="screen4x3"/>
  <p:notesSz cx="7772400" cy="100584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2"/>
  </p:normalViewPr>
  <p:slideViewPr>
    <p:cSldViewPr snapToGrid="0" snapToObjects="1">
      <p:cViewPr varScale="1">
        <p:scale>
          <a:sx n="91" d="100"/>
          <a:sy n="91" d="100"/>
        </p:scale>
        <p:origin x="17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0" name="PlaceHolder 1"/>
          <p:cNvSpPr>
            <a:spLocks noGrp="1" noRot="1" noChangeAspect="1"/>
          </p:cNvSpPr>
          <p:nvPr>
            <p:ph type="sldImg"/>
          </p:nvPr>
        </p:nvSpPr>
        <p:spPr>
          <a:xfrm>
            <a:off x="604440" y="840600"/>
            <a:ext cx="7598520" cy="4148640"/>
          </a:xfrm>
          <a:prstGeom prst="rect">
            <a:avLst/>
          </a:prstGeom>
        </p:spPr>
        <p:txBody>
          <a:bodyPr lIns="0" tIns="0" rIns="0" bIns="0" anchor="ctr">
            <a:noAutofit/>
          </a:bodyPr>
          <a:lstStyle/>
          <a:p>
            <a:r>
              <a:rPr lang="en-US" sz="1979" b="0" strike="noStrike" spc="-1">
                <a:solidFill>
                  <a:srgbClr val="FFFFFF"/>
                </a:solidFill>
                <a:latin typeface="Constantia"/>
              </a:rPr>
              <a:t>Click to move the slide</a:t>
            </a:r>
          </a:p>
        </p:txBody>
      </p:sp>
      <p:sp>
        <p:nvSpPr>
          <p:cNvPr id="211" name="PlaceHolder 2"/>
          <p:cNvSpPr>
            <a:spLocks noGrp="1"/>
          </p:cNvSpPr>
          <p:nvPr>
            <p:ph type="body"/>
          </p:nvPr>
        </p:nvSpPr>
        <p:spPr>
          <a:xfrm>
            <a:off x="880560" y="5255280"/>
            <a:ext cx="7046640" cy="4978440"/>
          </a:xfrm>
          <a:prstGeom prst="rect">
            <a:avLst/>
          </a:prstGeom>
        </p:spPr>
        <p:txBody>
          <a:bodyPr lIns="0" tIns="0" rIns="0" bIns="0">
            <a:noAutofit/>
          </a:bodyPr>
          <a:lstStyle/>
          <a:p>
            <a:r>
              <a:rPr lang="en-US" sz="2910" b="0" strike="noStrike" spc="-1">
                <a:latin typeface="Arial"/>
              </a:rPr>
              <a:t>Click to edit the notes format</a:t>
            </a:r>
          </a:p>
        </p:txBody>
      </p:sp>
      <p:sp>
        <p:nvSpPr>
          <p:cNvPr id="212" name="PlaceHolder 3"/>
          <p:cNvSpPr>
            <a:spLocks noGrp="1"/>
          </p:cNvSpPr>
          <p:nvPr>
            <p:ph type="hdr"/>
          </p:nvPr>
        </p:nvSpPr>
        <p:spPr>
          <a:xfrm>
            <a:off x="0" y="0"/>
            <a:ext cx="3822480" cy="552960"/>
          </a:xfrm>
          <a:prstGeom prst="rect">
            <a:avLst/>
          </a:prstGeom>
        </p:spPr>
        <p:txBody>
          <a:bodyPr lIns="0" tIns="0" rIns="0" bIns="0">
            <a:noAutofit/>
          </a:bodyPr>
          <a:lstStyle/>
          <a:p>
            <a:r>
              <a:rPr lang="en-US" sz="1400" b="0" strike="noStrike" spc="-1">
                <a:latin typeface="Times New Roman"/>
              </a:rPr>
              <a:t>&lt;header&gt;</a:t>
            </a:r>
          </a:p>
        </p:txBody>
      </p:sp>
      <p:sp>
        <p:nvSpPr>
          <p:cNvPr id="213" name="PlaceHolder 4"/>
          <p:cNvSpPr>
            <a:spLocks noGrp="1"/>
          </p:cNvSpPr>
          <p:nvPr>
            <p:ph type="dt"/>
          </p:nvPr>
        </p:nvSpPr>
        <p:spPr>
          <a:xfrm>
            <a:off x="4985640" y="0"/>
            <a:ext cx="3822480" cy="552960"/>
          </a:xfrm>
          <a:prstGeom prst="rect">
            <a:avLst/>
          </a:prstGeom>
        </p:spPr>
        <p:txBody>
          <a:bodyPr lIns="0" tIns="0" rIns="0" bIns="0">
            <a:noAutofit/>
          </a:bodyPr>
          <a:lstStyle/>
          <a:p>
            <a:pPr algn="r"/>
            <a:r>
              <a:rPr lang="en-US" sz="1400" b="0" strike="noStrike" spc="-1">
                <a:latin typeface="Times New Roman"/>
              </a:rPr>
              <a:t>&lt;date/time&gt;</a:t>
            </a:r>
          </a:p>
        </p:txBody>
      </p:sp>
      <p:sp>
        <p:nvSpPr>
          <p:cNvPr id="214" name="PlaceHolder 5"/>
          <p:cNvSpPr>
            <a:spLocks noGrp="1"/>
          </p:cNvSpPr>
          <p:nvPr>
            <p:ph type="ftr"/>
          </p:nvPr>
        </p:nvSpPr>
        <p:spPr>
          <a:xfrm>
            <a:off x="0" y="10510920"/>
            <a:ext cx="3822480" cy="552960"/>
          </a:xfrm>
          <a:prstGeom prst="rect">
            <a:avLst/>
          </a:prstGeom>
        </p:spPr>
        <p:txBody>
          <a:bodyPr lIns="0" tIns="0" rIns="0" bIns="0" anchor="b">
            <a:noAutofit/>
          </a:bodyPr>
          <a:lstStyle/>
          <a:p>
            <a:r>
              <a:rPr lang="en-US" sz="1400" b="0" strike="noStrike" spc="-1">
                <a:latin typeface="Times New Roman"/>
              </a:rPr>
              <a:t>&lt;footer&gt;</a:t>
            </a:r>
          </a:p>
        </p:txBody>
      </p:sp>
      <p:sp>
        <p:nvSpPr>
          <p:cNvPr id="215" name="PlaceHolder 6"/>
          <p:cNvSpPr>
            <a:spLocks noGrp="1"/>
          </p:cNvSpPr>
          <p:nvPr>
            <p:ph type="sldNum"/>
          </p:nvPr>
        </p:nvSpPr>
        <p:spPr>
          <a:xfrm>
            <a:off x="4985640" y="10510920"/>
            <a:ext cx="3822480" cy="552960"/>
          </a:xfrm>
          <a:prstGeom prst="rect">
            <a:avLst/>
          </a:prstGeom>
        </p:spPr>
        <p:txBody>
          <a:bodyPr lIns="0" tIns="0" rIns="0" bIns="0" anchor="b">
            <a:noAutofit/>
          </a:bodyPr>
          <a:lstStyle/>
          <a:p>
            <a:pPr algn="r"/>
            <a:fld id="{EA8C3323-49FA-452B-901D-0A237A289AF8}"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noRot="1" noChangeAspect="1"/>
          </p:cNvSpPr>
          <p:nvPr>
            <p:ph type="sldImg"/>
          </p:nvPr>
        </p:nvSpPr>
        <p:spPr>
          <a:xfrm>
            <a:off x="1554480" y="1257120"/>
            <a:ext cx="4663080" cy="3394440"/>
          </a:xfrm>
          <a:prstGeom prst="rect">
            <a:avLst/>
          </a:prstGeom>
        </p:spPr>
      </p:sp>
      <p:sp>
        <p:nvSpPr>
          <p:cNvPr id="478" name="PlaceHolder 2"/>
          <p:cNvSpPr>
            <a:spLocks noGrp="1"/>
          </p:cNvSpPr>
          <p:nvPr>
            <p:ph type="body"/>
          </p:nvPr>
        </p:nvSpPr>
        <p:spPr>
          <a:xfrm>
            <a:off x="777240" y="4840560"/>
            <a:ext cx="6217560" cy="3960000"/>
          </a:xfrm>
          <a:prstGeom prst="rect">
            <a:avLst/>
          </a:prstGeom>
        </p:spPr>
        <p:txBody>
          <a:bodyPr>
            <a:noAutofit/>
          </a:bodyPr>
          <a:lstStyle/>
          <a:p>
            <a:endParaRPr lang="en-US" sz="2910" b="0" strike="noStrike" spc="-1">
              <a:latin typeface="Arial"/>
            </a:endParaRPr>
          </a:p>
        </p:txBody>
      </p:sp>
      <p:sp>
        <p:nvSpPr>
          <p:cNvPr id="479" name="TextShape 3"/>
          <p:cNvSpPr txBox="1"/>
          <p:nvPr/>
        </p:nvSpPr>
        <p:spPr>
          <a:xfrm>
            <a:off x="4402440" y="9553680"/>
            <a:ext cx="3367800" cy="504000"/>
          </a:xfrm>
          <a:prstGeom prst="rect">
            <a:avLst/>
          </a:prstGeom>
          <a:noFill/>
          <a:ln>
            <a:noFill/>
          </a:ln>
        </p:spPr>
        <p:txBody>
          <a:bodyPr anchor="b">
            <a:noAutofit/>
          </a:bodyPr>
          <a:lstStyle/>
          <a:p>
            <a:pPr algn="r">
              <a:lnSpc>
                <a:spcPct val="100000"/>
              </a:lnSpc>
            </a:pPr>
            <a:fld id="{007186D7-C33A-4E79-B5E8-17463D55787D}" type="slidenum">
              <a:rPr lang="en-US" sz="1200" b="0" strike="noStrike" spc="-1">
                <a:solidFill>
                  <a:srgbClr val="000000"/>
                </a:solidFill>
                <a:latin typeface="+mn-lt"/>
                <a:ea typeface="+mn-ea"/>
              </a:rPr>
              <a:t>1</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24" name="PlaceHolder 2"/>
          <p:cNvSpPr>
            <a:spLocks noGrp="1"/>
          </p:cNvSpPr>
          <p:nvPr>
            <p:ph type="body"/>
          </p:nvPr>
        </p:nvSpPr>
        <p:spPr>
          <a:xfrm>
            <a:off x="457200" y="19346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5" name="PlaceHolder 3"/>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27"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8"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9"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30" name="PlaceHolder 5"/>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32" name="PlaceHolder 2"/>
          <p:cNvSpPr>
            <a:spLocks noGrp="1"/>
          </p:cNvSpPr>
          <p:nvPr>
            <p:ph type="body"/>
          </p:nvPr>
        </p:nvSpPr>
        <p:spPr>
          <a:xfrm>
            <a:off x="45720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33" name="PlaceHolder 3"/>
          <p:cNvSpPr>
            <a:spLocks noGrp="1"/>
          </p:cNvSpPr>
          <p:nvPr>
            <p:ph type="body"/>
          </p:nvPr>
        </p:nvSpPr>
        <p:spPr>
          <a:xfrm>
            <a:off x="323964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34" name="PlaceHolder 4"/>
          <p:cNvSpPr>
            <a:spLocks noGrp="1"/>
          </p:cNvSpPr>
          <p:nvPr>
            <p:ph type="body"/>
          </p:nvPr>
        </p:nvSpPr>
        <p:spPr>
          <a:xfrm>
            <a:off x="602208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35" name="PlaceHolder 5"/>
          <p:cNvSpPr>
            <a:spLocks noGrp="1"/>
          </p:cNvSpPr>
          <p:nvPr>
            <p:ph type="body"/>
          </p:nvPr>
        </p:nvSpPr>
        <p:spPr>
          <a:xfrm>
            <a:off x="45720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36" name="PlaceHolder 6"/>
          <p:cNvSpPr>
            <a:spLocks noGrp="1"/>
          </p:cNvSpPr>
          <p:nvPr>
            <p:ph type="body"/>
          </p:nvPr>
        </p:nvSpPr>
        <p:spPr>
          <a:xfrm>
            <a:off x="323964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37" name="PlaceHolder 7"/>
          <p:cNvSpPr>
            <a:spLocks noGrp="1"/>
          </p:cNvSpPr>
          <p:nvPr>
            <p:ph type="body"/>
          </p:nvPr>
        </p:nvSpPr>
        <p:spPr>
          <a:xfrm>
            <a:off x="602208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41" name="PlaceHolder 2"/>
          <p:cNvSpPr>
            <a:spLocks noGrp="1"/>
          </p:cNvSpPr>
          <p:nvPr>
            <p:ph type="subTitle"/>
          </p:nvPr>
        </p:nvSpPr>
        <p:spPr>
          <a:xfrm>
            <a:off x="457200" y="1934640"/>
            <a:ext cx="8229600" cy="438948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43" name="PlaceHolder 2"/>
          <p:cNvSpPr>
            <a:spLocks noGrp="1"/>
          </p:cNvSpPr>
          <p:nvPr>
            <p:ph type="body"/>
          </p:nvPr>
        </p:nvSpPr>
        <p:spPr>
          <a:xfrm>
            <a:off x="457200" y="1934640"/>
            <a:ext cx="82296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45"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46"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704520"/>
            <a:ext cx="8229600" cy="529272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50"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51"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52"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3" name="PlaceHolder 2"/>
          <p:cNvSpPr>
            <a:spLocks noGrp="1"/>
          </p:cNvSpPr>
          <p:nvPr>
            <p:ph type="subTitle"/>
          </p:nvPr>
        </p:nvSpPr>
        <p:spPr>
          <a:xfrm>
            <a:off x="457200" y="1934640"/>
            <a:ext cx="8229600" cy="438948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54"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55"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56" name="PlaceHolder 4"/>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58"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59"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60" name="PlaceHolder 4"/>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62" name="PlaceHolder 2"/>
          <p:cNvSpPr>
            <a:spLocks noGrp="1"/>
          </p:cNvSpPr>
          <p:nvPr>
            <p:ph type="body"/>
          </p:nvPr>
        </p:nvSpPr>
        <p:spPr>
          <a:xfrm>
            <a:off x="457200" y="19346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63" name="PlaceHolder 3"/>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65"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66"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67"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68" name="PlaceHolder 5"/>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70" name="PlaceHolder 2"/>
          <p:cNvSpPr>
            <a:spLocks noGrp="1"/>
          </p:cNvSpPr>
          <p:nvPr>
            <p:ph type="body"/>
          </p:nvPr>
        </p:nvSpPr>
        <p:spPr>
          <a:xfrm>
            <a:off x="45720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71" name="PlaceHolder 3"/>
          <p:cNvSpPr>
            <a:spLocks noGrp="1"/>
          </p:cNvSpPr>
          <p:nvPr>
            <p:ph type="body"/>
          </p:nvPr>
        </p:nvSpPr>
        <p:spPr>
          <a:xfrm>
            <a:off x="323964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72" name="PlaceHolder 4"/>
          <p:cNvSpPr>
            <a:spLocks noGrp="1"/>
          </p:cNvSpPr>
          <p:nvPr>
            <p:ph type="body"/>
          </p:nvPr>
        </p:nvSpPr>
        <p:spPr>
          <a:xfrm>
            <a:off x="602208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73" name="PlaceHolder 5"/>
          <p:cNvSpPr>
            <a:spLocks noGrp="1"/>
          </p:cNvSpPr>
          <p:nvPr>
            <p:ph type="body"/>
          </p:nvPr>
        </p:nvSpPr>
        <p:spPr>
          <a:xfrm>
            <a:off x="45720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74" name="PlaceHolder 6"/>
          <p:cNvSpPr>
            <a:spLocks noGrp="1"/>
          </p:cNvSpPr>
          <p:nvPr>
            <p:ph type="body"/>
          </p:nvPr>
        </p:nvSpPr>
        <p:spPr>
          <a:xfrm>
            <a:off x="323964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75" name="PlaceHolder 7"/>
          <p:cNvSpPr>
            <a:spLocks noGrp="1"/>
          </p:cNvSpPr>
          <p:nvPr>
            <p:ph type="body"/>
          </p:nvPr>
        </p:nvSpPr>
        <p:spPr>
          <a:xfrm>
            <a:off x="602208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87" name="PlaceHolder 2"/>
          <p:cNvSpPr>
            <a:spLocks noGrp="1"/>
          </p:cNvSpPr>
          <p:nvPr>
            <p:ph type="subTitle"/>
          </p:nvPr>
        </p:nvSpPr>
        <p:spPr>
          <a:xfrm>
            <a:off x="457200" y="1934640"/>
            <a:ext cx="8229600" cy="438948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89" name="PlaceHolder 2"/>
          <p:cNvSpPr>
            <a:spLocks noGrp="1"/>
          </p:cNvSpPr>
          <p:nvPr>
            <p:ph type="body"/>
          </p:nvPr>
        </p:nvSpPr>
        <p:spPr>
          <a:xfrm>
            <a:off x="457200" y="1934640"/>
            <a:ext cx="82296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91"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92"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5" name="PlaceHolder 2"/>
          <p:cNvSpPr>
            <a:spLocks noGrp="1"/>
          </p:cNvSpPr>
          <p:nvPr>
            <p:ph type="body"/>
          </p:nvPr>
        </p:nvSpPr>
        <p:spPr>
          <a:xfrm>
            <a:off x="457200" y="1934640"/>
            <a:ext cx="82296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704520"/>
            <a:ext cx="8229600" cy="529272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96"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97"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98"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00"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01"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02" name="PlaceHolder 4"/>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04"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05"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06" name="PlaceHolder 4"/>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08" name="PlaceHolder 2"/>
          <p:cNvSpPr>
            <a:spLocks noGrp="1"/>
          </p:cNvSpPr>
          <p:nvPr>
            <p:ph type="body"/>
          </p:nvPr>
        </p:nvSpPr>
        <p:spPr>
          <a:xfrm>
            <a:off x="457200" y="19346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09" name="PlaceHolder 3"/>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11"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12"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13"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14" name="PlaceHolder 5"/>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16" name="PlaceHolder 2"/>
          <p:cNvSpPr>
            <a:spLocks noGrp="1"/>
          </p:cNvSpPr>
          <p:nvPr>
            <p:ph type="body"/>
          </p:nvPr>
        </p:nvSpPr>
        <p:spPr>
          <a:xfrm>
            <a:off x="45720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17" name="PlaceHolder 3"/>
          <p:cNvSpPr>
            <a:spLocks noGrp="1"/>
          </p:cNvSpPr>
          <p:nvPr>
            <p:ph type="body"/>
          </p:nvPr>
        </p:nvSpPr>
        <p:spPr>
          <a:xfrm>
            <a:off x="323964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18" name="PlaceHolder 4"/>
          <p:cNvSpPr>
            <a:spLocks noGrp="1"/>
          </p:cNvSpPr>
          <p:nvPr>
            <p:ph type="body"/>
          </p:nvPr>
        </p:nvSpPr>
        <p:spPr>
          <a:xfrm>
            <a:off x="602208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19" name="PlaceHolder 5"/>
          <p:cNvSpPr>
            <a:spLocks noGrp="1"/>
          </p:cNvSpPr>
          <p:nvPr>
            <p:ph type="body"/>
          </p:nvPr>
        </p:nvSpPr>
        <p:spPr>
          <a:xfrm>
            <a:off x="45720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20" name="PlaceHolder 6"/>
          <p:cNvSpPr>
            <a:spLocks noGrp="1"/>
          </p:cNvSpPr>
          <p:nvPr>
            <p:ph type="body"/>
          </p:nvPr>
        </p:nvSpPr>
        <p:spPr>
          <a:xfrm>
            <a:off x="323964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21" name="PlaceHolder 7"/>
          <p:cNvSpPr>
            <a:spLocks noGrp="1"/>
          </p:cNvSpPr>
          <p:nvPr>
            <p:ph type="body"/>
          </p:nvPr>
        </p:nvSpPr>
        <p:spPr>
          <a:xfrm>
            <a:off x="602208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33" name="PlaceHolder 2"/>
          <p:cNvSpPr>
            <a:spLocks noGrp="1"/>
          </p:cNvSpPr>
          <p:nvPr>
            <p:ph type="subTitle"/>
          </p:nvPr>
        </p:nvSpPr>
        <p:spPr>
          <a:xfrm>
            <a:off x="457200" y="1934640"/>
            <a:ext cx="8229600" cy="438948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35" name="PlaceHolder 2"/>
          <p:cNvSpPr>
            <a:spLocks noGrp="1"/>
          </p:cNvSpPr>
          <p:nvPr>
            <p:ph type="body"/>
          </p:nvPr>
        </p:nvSpPr>
        <p:spPr>
          <a:xfrm>
            <a:off x="457200" y="1934640"/>
            <a:ext cx="82296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7"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8"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37"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38"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457200" y="704520"/>
            <a:ext cx="8229600" cy="529272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42"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43"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44"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46"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47"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48" name="PlaceHolder 4"/>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50"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51"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52" name="PlaceHolder 4"/>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54" name="PlaceHolder 2"/>
          <p:cNvSpPr>
            <a:spLocks noGrp="1"/>
          </p:cNvSpPr>
          <p:nvPr>
            <p:ph type="body"/>
          </p:nvPr>
        </p:nvSpPr>
        <p:spPr>
          <a:xfrm>
            <a:off x="457200" y="19346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55" name="PlaceHolder 3"/>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57"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58"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59"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60" name="PlaceHolder 5"/>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62" name="PlaceHolder 2"/>
          <p:cNvSpPr>
            <a:spLocks noGrp="1"/>
          </p:cNvSpPr>
          <p:nvPr>
            <p:ph type="body"/>
          </p:nvPr>
        </p:nvSpPr>
        <p:spPr>
          <a:xfrm>
            <a:off x="45720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63" name="PlaceHolder 3"/>
          <p:cNvSpPr>
            <a:spLocks noGrp="1"/>
          </p:cNvSpPr>
          <p:nvPr>
            <p:ph type="body"/>
          </p:nvPr>
        </p:nvSpPr>
        <p:spPr>
          <a:xfrm>
            <a:off x="323964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64" name="PlaceHolder 4"/>
          <p:cNvSpPr>
            <a:spLocks noGrp="1"/>
          </p:cNvSpPr>
          <p:nvPr>
            <p:ph type="body"/>
          </p:nvPr>
        </p:nvSpPr>
        <p:spPr>
          <a:xfrm>
            <a:off x="602208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65" name="PlaceHolder 5"/>
          <p:cNvSpPr>
            <a:spLocks noGrp="1"/>
          </p:cNvSpPr>
          <p:nvPr>
            <p:ph type="body"/>
          </p:nvPr>
        </p:nvSpPr>
        <p:spPr>
          <a:xfrm>
            <a:off x="45720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66" name="PlaceHolder 6"/>
          <p:cNvSpPr>
            <a:spLocks noGrp="1"/>
          </p:cNvSpPr>
          <p:nvPr>
            <p:ph type="body"/>
          </p:nvPr>
        </p:nvSpPr>
        <p:spPr>
          <a:xfrm>
            <a:off x="323964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67" name="PlaceHolder 7"/>
          <p:cNvSpPr>
            <a:spLocks noGrp="1"/>
          </p:cNvSpPr>
          <p:nvPr>
            <p:ph type="body"/>
          </p:nvPr>
        </p:nvSpPr>
        <p:spPr>
          <a:xfrm>
            <a:off x="602208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75" name="PlaceHolder 2"/>
          <p:cNvSpPr>
            <a:spLocks noGrp="1"/>
          </p:cNvSpPr>
          <p:nvPr>
            <p:ph type="subTitle"/>
          </p:nvPr>
        </p:nvSpPr>
        <p:spPr>
          <a:xfrm>
            <a:off x="457200" y="1934640"/>
            <a:ext cx="8229600" cy="438948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77" name="PlaceHolder 2"/>
          <p:cNvSpPr>
            <a:spLocks noGrp="1"/>
          </p:cNvSpPr>
          <p:nvPr>
            <p:ph type="body"/>
          </p:nvPr>
        </p:nvSpPr>
        <p:spPr>
          <a:xfrm>
            <a:off x="457200" y="1934640"/>
            <a:ext cx="82296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79"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80"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457200" y="704520"/>
            <a:ext cx="8229600" cy="529272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84"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85"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86"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88"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89"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90" name="PlaceHolder 4"/>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92"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93"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94" name="PlaceHolder 4"/>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96" name="PlaceHolder 2"/>
          <p:cNvSpPr>
            <a:spLocks noGrp="1"/>
          </p:cNvSpPr>
          <p:nvPr>
            <p:ph type="body"/>
          </p:nvPr>
        </p:nvSpPr>
        <p:spPr>
          <a:xfrm>
            <a:off x="457200" y="19346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97" name="PlaceHolder 3"/>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99"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00"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01"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02" name="PlaceHolder 5"/>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704520"/>
            <a:ext cx="8229600" cy="5292720"/>
          </a:xfrm>
          <a:prstGeom prst="rect">
            <a:avLst/>
          </a:prstGeom>
        </p:spPr>
        <p:txBody>
          <a:bodyPr lIns="0" tIns="0" rIns="0" bIns="0" anchor="ctr">
            <a:noAutofit/>
          </a:bodyPr>
          <a:lstStyle/>
          <a:p>
            <a:pPr algn="ctr">
              <a:spcBef>
                <a:spcPts val="799"/>
              </a:spcBef>
            </a:pPr>
            <a:endParaRPr lang="en-US" sz="3200" b="0" strike="noStrike" spc="-1">
              <a:solidFill>
                <a:srgbClr val="000000"/>
              </a:solid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204" name="PlaceHolder 2"/>
          <p:cNvSpPr>
            <a:spLocks noGrp="1"/>
          </p:cNvSpPr>
          <p:nvPr>
            <p:ph type="body"/>
          </p:nvPr>
        </p:nvSpPr>
        <p:spPr>
          <a:xfrm>
            <a:off x="45720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05" name="PlaceHolder 3"/>
          <p:cNvSpPr>
            <a:spLocks noGrp="1"/>
          </p:cNvSpPr>
          <p:nvPr>
            <p:ph type="body"/>
          </p:nvPr>
        </p:nvSpPr>
        <p:spPr>
          <a:xfrm>
            <a:off x="323964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06" name="PlaceHolder 4"/>
          <p:cNvSpPr>
            <a:spLocks noGrp="1"/>
          </p:cNvSpPr>
          <p:nvPr>
            <p:ph type="body"/>
          </p:nvPr>
        </p:nvSpPr>
        <p:spPr>
          <a:xfrm>
            <a:off x="6022080" y="19346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07" name="PlaceHolder 5"/>
          <p:cNvSpPr>
            <a:spLocks noGrp="1"/>
          </p:cNvSpPr>
          <p:nvPr>
            <p:ph type="body"/>
          </p:nvPr>
        </p:nvSpPr>
        <p:spPr>
          <a:xfrm>
            <a:off x="45720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08" name="PlaceHolder 6"/>
          <p:cNvSpPr>
            <a:spLocks noGrp="1"/>
          </p:cNvSpPr>
          <p:nvPr>
            <p:ph type="body"/>
          </p:nvPr>
        </p:nvSpPr>
        <p:spPr>
          <a:xfrm>
            <a:off x="323964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09" name="PlaceHolder 7"/>
          <p:cNvSpPr>
            <a:spLocks noGrp="1"/>
          </p:cNvSpPr>
          <p:nvPr>
            <p:ph type="body"/>
          </p:nvPr>
        </p:nvSpPr>
        <p:spPr>
          <a:xfrm>
            <a:off x="6022080" y="4227840"/>
            <a:ext cx="264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2"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3" name="PlaceHolder 3"/>
          <p:cNvSpPr>
            <a:spLocks noGrp="1"/>
          </p:cNvSpPr>
          <p:nvPr>
            <p:ph type="body"/>
          </p:nvPr>
        </p:nvSpPr>
        <p:spPr>
          <a:xfrm>
            <a:off x="467424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4" name="PlaceHolder 4"/>
          <p:cNvSpPr>
            <a:spLocks noGrp="1"/>
          </p:cNvSpPr>
          <p:nvPr>
            <p:ph type="body"/>
          </p:nvPr>
        </p:nvSpPr>
        <p:spPr>
          <a:xfrm>
            <a:off x="45720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16" name="PlaceHolder 2"/>
          <p:cNvSpPr>
            <a:spLocks noGrp="1"/>
          </p:cNvSpPr>
          <p:nvPr>
            <p:ph type="body"/>
          </p:nvPr>
        </p:nvSpPr>
        <p:spPr>
          <a:xfrm>
            <a:off x="457200" y="1934640"/>
            <a:ext cx="4015800" cy="438948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7"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18" name="PlaceHolder 4"/>
          <p:cNvSpPr>
            <a:spLocks noGrp="1"/>
          </p:cNvSpPr>
          <p:nvPr>
            <p:ph type="body"/>
          </p:nvPr>
        </p:nvSpPr>
        <p:spPr>
          <a:xfrm>
            <a:off x="4674240" y="42278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704520"/>
            <a:ext cx="8229600" cy="1141560"/>
          </a:xfrm>
          <a:prstGeom prst="rect">
            <a:avLst/>
          </a:prstGeom>
        </p:spPr>
        <p:txBody>
          <a:bodyPr lIns="0" tIns="45000" rIns="0" bIns="0" anchor="b">
            <a:noAutofit/>
          </a:bodyPr>
          <a:lstStyle/>
          <a:p>
            <a:pPr algn="ctr"/>
            <a:endParaRPr lang="en-US" sz="4140" b="0" strike="noStrike" spc="-1">
              <a:solidFill>
                <a:srgbClr val="1F497D"/>
              </a:solidFill>
              <a:latin typeface="Arial"/>
            </a:endParaRPr>
          </a:p>
        </p:txBody>
      </p:sp>
      <p:sp>
        <p:nvSpPr>
          <p:cNvPr id="20" name="PlaceHolder 2"/>
          <p:cNvSpPr>
            <a:spLocks noGrp="1"/>
          </p:cNvSpPr>
          <p:nvPr>
            <p:ph type="body"/>
          </p:nvPr>
        </p:nvSpPr>
        <p:spPr>
          <a:xfrm>
            <a:off x="45720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1" name="PlaceHolder 3"/>
          <p:cNvSpPr>
            <a:spLocks noGrp="1"/>
          </p:cNvSpPr>
          <p:nvPr>
            <p:ph type="body"/>
          </p:nvPr>
        </p:nvSpPr>
        <p:spPr>
          <a:xfrm>
            <a:off x="4674240" y="1934640"/>
            <a:ext cx="40158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
        <p:nvSpPr>
          <p:cNvPr id="22" name="PlaceHolder 4"/>
          <p:cNvSpPr>
            <a:spLocks noGrp="1"/>
          </p:cNvSpPr>
          <p:nvPr>
            <p:ph type="body"/>
          </p:nvPr>
        </p:nvSpPr>
        <p:spPr>
          <a:xfrm>
            <a:off x="457200" y="4227840"/>
            <a:ext cx="8229600" cy="2093760"/>
          </a:xfrm>
          <a:prstGeom prst="rect">
            <a:avLst/>
          </a:prstGeom>
        </p:spPr>
        <p:txBody>
          <a:bodyPr lIns="90000" tIns="45000" rIns="90000" bIns="45000">
            <a:normAutofit/>
          </a:bodyPr>
          <a:lstStyle/>
          <a:p>
            <a:endParaRPr lang="en-US" sz="32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8880" cy="1144440"/>
          </a:xfrm>
          <a:prstGeom prst="rect">
            <a:avLst/>
          </a:prstGeom>
        </p:spPr>
        <p:txBody>
          <a:bodyPr lIns="0" tIns="0" rIns="0" bIns="0" anchor="ctr">
            <a:noAutofit/>
          </a:bodyPr>
          <a:lstStyle/>
          <a:p>
            <a:r>
              <a:rPr lang="en-US" sz="1800" b="0" strike="noStrike" spc="-1">
                <a:latin typeface="Arial"/>
              </a:rPr>
              <a:t>Click to edit the title text format</a:t>
            </a:r>
          </a:p>
        </p:txBody>
      </p:sp>
      <p:sp>
        <p:nvSpPr>
          <p:cNvPr id="3" name="PlaceHolder 2"/>
          <p:cNvSpPr>
            <a:spLocks noGrp="1"/>
          </p:cNvSpPr>
          <p:nvPr>
            <p:ph type="body"/>
          </p:nvPr>
        </p:nvSpPr>
        <p:spPr>
          <a:xfrm>
            <a:off x="457200" y="1604520"/>
            <a:ext cx="822888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CustomShape 1"/>
          <p:cNvSpPr/>
          <p:nvPr/>
        </p:nvSpPr>
        <p:spPr>
          <a:xfrm>
            <a:off x="-9360" y="-7200"/>
            <a:ext cx="9162720" cy="104112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4A0">
                  <a:alpha val="45098"/>
                </a:srgbClr>
              </a:gs>
              <a:gs pos="100000">
                <a:srgbClr val="00C4CD">
                  <a:alpha val="55294"/>
                </a:srgbClr>
              </a:gs>
            </a:gsLst>
            <a:lin ang="5400000"/>
          </a:gradFill>
          <a:ln w="9360">
            <a:noFill/>
          </a:ln>
        </p:spPr>
        <p:style>
          <a:lnRef idx="0">
            <a:scrgbClr r="0" g="0" b="0"/>
          </a:lnRef>
          <a:fillRef idx="0">
            <a:scrgbClr r="0" g="0" b="0"/>
          </a:fillRef>
          <a:effectRef idx="0">
            <a:scrgbClr r="0" g="0" b="0"/>
          </a:effectRef>
          <a:fontRef idx="minor"/>
        </p:style>
      </p:sp>
      <p:sp>
        <p:nvSpPr>
          <p:cNvPr id="77" name="CustomShape 2"/>
          <p:cNvSpPr/>
          <p:nvPr/>
        </p:nvSpPr>
        <p:spPr>
          <a:xfrm>
            <a:off x="4381560" y="-7200"/>
            <a:ext cx="4762080" cy="63792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8ABF">
                  <a:alpha val="45098"/>
                </a:srgbClr>
              </a:gs>
              <a:gs pos="100000">
                <a:srgbClr val="00A0A8">
                  <a:alpha val="30196"/>
                </a:srgbClr>
              </a:gs>
            </a:gsLst>
            <a:lin ang="16200000"/>
          </a:gradFill>
          <a:ln w="9360">
            <a:noFill/>
          </a:ln>
        </p:spPr>
        <p:style>
          <a:lnRef idx="0">
            <a:scrgbClr r="0" g="0" b="0"/>
          </a:lnRef>
          <a:fillRef idx="0">
            <a:scrgbClr r="0" g="0" b="0"/>
          </a:fillRef>
          <a:effectRef idx="0">
            <a:scrgbClr r="0" g="0" b="0"/>
          </a:effectRef>
          <a:fontRef idx="minor"/>
        </p:style>
      </p:sp>
      <p:grpSp>
        <p:nvGrpSpPr>
          <p:cNvPr id="78" name="Group 3"/>
          <p:cNvGrpSpPr/>
          <p:nvPr/>
        </p:nvGrpSpPr>
        <p:grpSpPr>
          <a:xfrm>
            <a:off x="-29160" y="-16560"/>
            <a:ext cx="9197640" cy="1086120"/>
            <a:chOff x="-29160" y="-16560"/>
            <a:chExt cx="9197640" cy="1086120"/>
          </a:xfrm>
        </p:grpSpPr>
        <p:sp>
          <p:nvSpPr>
            <p:cNvPr id="79" name="CustomShape 4"/>
            <p:cNvSpPr/>
            <p:nvPr/>
          </p:nvSpPr>
          <p:spPr>
            <a:xfrm rot="21435600">
              <a:off x="-18720" y="201960"/>
              <a:ext cx="9162720" cy="64872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09B7BF"/>
              </a:solidFill>
              <a:round/>
            </a:ln>
          </p:spPr>
          <p:style>
            <a:lnRef idx="0">
              <a:scrgbClr r="0" g="0" b="0"/>
            </a:lnRef>
            <a:fillRef idx="0">
              <a:scrgbClr r="0" g="0" b="0"/>
            </a:fillRef>
            <a:effectRef idx="0">
              <a:scrgbClr r="0" g="0" b="0"/>
            </a:effectRef>
            <a:fontRef idx="minor"/>
          </p:style>
        </p:sp>
        <p:sp>
          <p:nvSpPr>
            <p:cNvPr id="80" name="CustomShape 5"/>
            <p:cNvSpPr/>
            <p:nvPr/>
          </p:nvSpPr>
          <p:spPr>
            <a:xfrm rot="21435600">
              <a:off x="-14040" y="275400"/>
              <a:ext cx="9175320" cy="52992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0F6FC6"/>
              </a:solidFill>
              <a:round/>
            </a:ln>
          </p:spPr>
          <p:style>
            <a:lnRef idx="0">
              <a:scrgbClr r="0" g="0" b="0"/>
            </a:lnRef>
            <a:fillRef idx="0">
              <a:scrgbClr r="0" g="0" b="0"/>
            </a:fillRef>
            <a:effectRef idx="0">
              <a:scrgbClr r="0" g="0" b="0"/>
            </a:effectRef>
            <a:fontRef idx="minor"/>
          </p:style>
        </p:sp>
      </p:grpSp>
      <p:sp>
        <p:nvSpPr>
          <p:cNvPr id="81" name="PlaceHolder 6"/>
          <p:cNvSpPr>
            <a:spLocks noGrp="1"/>
          </p:cNvSpPr>
          <p:nvPr>
            <p:ph type="title"/>
          </p:nvPr>
        </p:nvSpPr>
        <p:spPr>
          <a:xfrm>
            <a:off x="533520" y="1371600"/>
            <a:ext cx="7851240" cy="1828440"/>
          </a:xfrm>
          <a:prstGeom prst="rect">
            <a:avLst/>
          </a:prstGeom>
        </p:spPr>
        <p:txBody>
          <a:bodyPr lIns="0" tIns="0" rIns="18360" bIns="0" anchor="b">
            <a:normAutofit/>
          </a:bodyPr>
          <a:lstStyle/>
          <a:p>
            <a:pPr algn="r">
              <a:lnSpc>
                <a:spcPct val="100000"/>
              </a:lnSpc>
            </a:pPr>
            <a:r>
              <a:rPr lang="en-US" sz="5600" b="1" strike="noStrike" spc="-1">
                <a:solidFill>
                  <a:srgbClr val="50E0EA"/>
                </a:solidFill>
                <a:latin typeface="Calibri"/>
              </a:rPr>
              <a:t>Click to edit Master title style</a:t>
            </a:r>
            <a:endParaRPr lang="en-US" sz="5600" b="0" strike="noStrike" spc="-1">
              <a:solidFill>
                <a:srgbClr val="FFFFFF"/>
              </a:solidFill>
              <a:latin typeface="Constantia"/>
            </a:endParaRPr>
          </a:p>
        </p:txBody>
      </p:sp>
      <p:sp>
        <p:nvSpPr>
          <p:cNvPr id="82" name="PlaceHolder 7"/>
          <p:cNvSpPr>
            <a:spLocks noGrp="1"/>
          </p:cNvSpPr>
          <p:nvPr>
            <p:ph type="dt"/>
          </p:nvPr>
        </p:nvSpPr>
        <p:spPr>
          <a:xfrm>
            <a:off x="457200" y="6356520"/>
            <a:ext cx="2133360" cy="364680"/>
          </a:xfrm>
          <a:prstGeom prst="rect">
            <a:avLst/>
          </a:prstGeom>
        </p:spPr>
        <p:txBody>
          <a:bodyPr lIns="0" tIns="0" rIns="0" bIns="0" anchor="b">
            <a:noAutofit/>
          </a:bodyPr>
          <a:lstStyle/>
          <a:p>
            <a:pPr>
              <a:lnSpc>
                <a:spcPct val="100000"/>
              </a:lnSpc>
            </a:pPr>
            <a:fld id="{1C0FA946-FAEA-461E-BD42-52C2F1E3B34C}" type="datetime">
              <a:rPr lang="en-US" sz="1200" b="0" strike="noStrike" spc="-1">
                <a:solidFill>
                  <a:srgbClr val="D1EAED"/>
                </a:solidFill>
                <a:latin typeface="Constantia"/>
              </a:rPr>
              <a:t>2/25/20</a:t>
            </a:fld>
            <a:endParaRPr lang="en-US" sz="1200" b="0" strike="noStrike" spc="-1">
              <a:latin typeface="Times New Roman"/>
            </a:endParaRPr>
          </a:p>
        </p:txBody>
      </p:sp>
      <p:sp>
        <p:nvSpPr>
          <p:cNvPr id="83" name="PlaceHolder 8"/>
          <p:cNvSpPr>
            <a:spLocks noGrp="1"/>
          </p:cNvSpPr>
          <p:nvPr>
            <p:ph type="ftr"/>
          </p:nvPr>
        </p:nvSpPr>
        <p:spPr>
          <a:xfrm>
            <a:off x="2666880" y="6356520"/>
            <a:ext cx="3352320" cy="364680"/>
          </a:xfrm>
          <a:prstGeom prst="rect">
            <a:avLst/>
          </a:prstGeom>
        </p:spPr>
        <p:txBody>
          <a:bodyPr lIns="0" tIns="0" rIns="0" bIns="0" anchor="b">
            <a:noAutofit/>
          </a:bodyPr>
          <a:lstStyle/>
          <a:p>
            <a:endParaRPr lang="en-US" sz="2400" b="0" strike="noStrike" spc="-1">
              <a:latin typeface="Times New Roman"/>
            </a:endParaRPr>
          </a:p>
        </p:txBody>
      </p:sp>
      <p:sp>
        <p:nvSpPr>
          <p:cNvPr id="84" name="PlaceHolder 9"/>
          <p:cNvSpPr>
            <a:spLocks noGrp="1"/>
          </p:cNvSpPr>
          <p:nvPr>
            <p:ph type="sldNum"/>
          </p:nvPr>
        </p:nvSpPr>
        <p:spPr>
          <a:xfrm>
            <a:off x="7924680" y="6356520"/>
            <a:ext cx="761760" cy="364680"/>
          </a:xfrm>
          <a:prstGeom prst="rect">
            <a:avLst/>
          </a:prstGeom>
        </p:spPr>
        <p:txBody>
          <a:bodyPr lIns="0" tIns="0" rIns="0" bIns="0" anchor="b">
            <a:noAutofit/>
          </a:bodyPr>
          <a:lstStyle/>
          <a:p>
            <a:pPr algn="r">
              <a:lnSpc>
                <a:spcPct val="100000"/>
              </a:lnSpc>
            </a:pPr>
            <a:fld id="{BBD7ADE7-CFAF-4E3C-B053-DE33F66C450C}" type="slidenum">
              <a:rPr lang="en-US" sz="1200" b="0" strike="noStrike" spc="-1">
                <a:solidFill>
                  <a:srgbClr val="D1EAED"/>
                </a:solidFill>
                <a:latin typeface="Constantia"/>
              </a:rPr>
              <a:t>‹#›</a:t>
            </a:fld>
            <a:endParaRPr lang="en-US" sz="1200" b="0" strike="noStrike" spc="-1">
              <a:latin typeface="Times New Roman"/>
            </a:endParaRPr>
          </a:p>
        </p:txBody>
      </p:sp>
      <p:sp>
        <p:nvSpPr>
          <p:cNvPr id="85" name="PlaceHolder 10"/>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600" b="0" strike="noStrike" spc="-1">
                <a:solidFill>
                  <a:srgbClr val="FFFFFF"/>
                </a:solidFill>
                <a:latin typeface="Constantia"/>
              </a:rPr>
              <a:t>Click to edit the outline text format</a:t>
            </a:r>
          </a:p>
          <a:p>
            <a:pPr marL="864000" lvl="1" indent="-324000">
              <a:spcBef>
                <a:spcPts val="1134"/>
              </a:spcBef>
              <a:buClr>
                <a:srgbClr val="000000"/>
              </a:buClr>
              <a:buSzPct val="75000"/>
              <a:buFont typeface="Symbol" charset="2"/>
              <a:buChar char=""/>
            </a:pPr>
            <a:r>
              <a:rPr lang="en-US" sz="2100" b="0" strike="noStrike" spc="-1">
                <a:solidFill>
                  <a:srgbClr val="FFFFFF"/>
                </a:solidFill>
                <a:latin typeface="Constantia"/>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FFFFFF"/>
                </a:solidFill>
                <a:latin typeface="Constantia"/>
              </a:rPr>
              <a:t>Third Outline Level</a:t>
            </a:r>
          </a:p>
          <a:p>
            <a:pPr marL="1728000" lvl="3" indent="-216000">
              <a:spcBef>
                <a:spcPts val="567"/>
              </a:spcBef>
              <a:buClr>
                <a:srgbClr val="000000"/>
              </a:buClr>
              <a:buSzPct val="75000"/>
              <a:buFont typeface="Symbol" charset="2"/>
              <a:buChar char=""/>
            </a:pPr>
            <a:r>
              <a:rPr lang="en-US" sz="2000" b="0" strike="noStrike" spc="-1">
                <a:solidFill>
                  <a:srgbClr val="FFFFFF"/>
                </a:solidFill>
                <a:latin typeface="Constantia"/>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FFFFFF"/>
                </a:solidFill>
                <a:latin typeface="Constantia"/>
              </a:rPr>
              <a:t>Fifth Outline Level</a:t>
            </a:r>
          </a:p>
          <a:p>
            <a:pPr marL="2592000" lvl="5" indent="-216000">
              <a:spcBef>
                <a:spcPts val="283"/>
              </a:spcBef>
              <a:buClr>
                <a:srgbClr val="000000"/>
              </a:buClr>
              <a:buSzPct val="45000"/>
              <a:buFont typeface="Wingdings" charset="2"/>
              <a:buChar char=""/>
            </a:pPr>
            <a:r>
              <a:rPr lang="en-US" sz="2000" b="0" strike="noStrike" spc="-1">
                <a:solidFill>
                  <a:srgbClr val="FFFFFF"/>
                </a:solidFill>
                <a:latin typeface="Constantia"/>
              </a:rPr>
              <a:t>Sixth Outline Level</a:t>
            </a:r>
          </a:p>
          <a:p>
            <a:pPr marL="3024000" lvl="6" indent="-216000">
              <a:spcBef>
                <a:spcPts val="283"/>
              </a:spcBef>
              <a:buClr>
                <a:srgbClr val="000000"/>
              </a:buClr>
              <a:buSzPct val="45000"/>
              <a:buFont typeface="Wingdings" charset="2"/>
              <a:buChar char=""/>
            </a:pPr>
            <a:r>
              <a:rPr lang="en-US" sz="2000" b="0" strike="noStrike" spc="-1">
                <a:solidFill>
                  <a:srgbClr val="FFFFFF"/>
                </a:solidFill>
                <a:latin typeface="Constantia"/>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122" name="CustomShape 1"/>
          <p:cNvSpPr/>
          <p:nvPr/>
        </p:nvSpPr>
        <p:spPr>
          <a:xfrm>
            <a:off x="-9360" y="-7200"/>
            <a:ext cx="9162720" cy="104112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0074A0">
                  <a:alpha val="45098"/>
                </a:srgbClr>
              </a:gs>
              <a:gs pos="100000">
                <a:srgbClr val="00C4CD">
                  <a:alpha val="55294"/>
                </a:srgbClr>
              </a:gs>
            </a:gsLst>
            <a:lin ang="5400000"/>
          </a:gradFill>
          <a:ln w="9360">
            <a:noFill/>
          </a:ln>
        </p:spPr>
        <p:style>
          <a:lnRef idx="0">
            <a:scrgbClr r="0" g="0" b="0"/>
          </a:lnRef>
          <a:fillRef idx="0">
            <a:scrgbClr r="0" g="0" b="0"/>
          </a:fillRef>
          <a:effectRef idx="0">
            <a:scrgbClr r="0" g="0" b="0"/>
          </a:effectRef>
          <a:fontRef idx="minor"/>
        </p:style>
      </p:sp>
      <p:sp>
        <p:nvSpPr>
          <p:cNvPr id="123" name="CustomShape 2"/>
          <p:cNvSpPr/>
          <p:nvPr/>
        </p:nvSpPr>
        <p:spPr>
          <a:xfrm>
            <a:off x="4381560" y="-7200"/>
            <a:ext cx="4762080" cy="63792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008ABF">
                  <a:alpha val="45098"/>
                </a:srgbClr>
              </a:gs>
              <a:gs pos="100000">
                <a:srgbClr val="00A0A8">
                  <a:alpha val="30196"/>
                </a:srgbClr>
              </a:gs>
            </a:gsLst>
            <a:lin ang="16200000"/>
          </a:gradFill>
          <a:ln w="9360">
            <a:noFill/>
          </a:ln>
        </p:spPr>
        <p:style>
          <a:lnRef idx="0">
            <a:scrgbClr r="0" g="0" b="0"/>
          </a:lnRef>
          <a:fillRef idx="0">
            <a:scrgbClr r="0" g="0" b="0"/>
          </a:fillRef>
          <a:effectRef idx="0">
            <a:scrgbClr r="0" g="0" b="0"/>
          </a:effectRef>
          <a:fontRef idx="minor"/>
        </p:style>
      </p:sp>
      <p:grpSp>
        <p:nvGrpSpPr>
          <p:cNvPr id="124" name="Group 3"/>
          <p:cNvGrpSpPr/>
          <p:nvPr/>
        </p:nvGrpSpPr>
        <p:grpSpPr>
          <a:xfrm>
            <a:off x="-29160" y="-16560"/>
            <a:ext cx="9197640" cy="1086120"/>
            <a:chOff x="-29160" y="-16560"/>
            <a:chExt cx="9197640" cy="1086120"/>
          </a:xfrm>
        </p:grpSpPr>
        <p:sp>
          <p:nvSpPr>
            <p:cNvPr id="125" name="CustomShape 4"/>
            <p:cNvSpPr/>
            <p:nvPr/>
          </p:nvSpPr>
          <p:spPr>
            <a:xfrm rot="21435600">
              <a:off x="-18720" y="201960"/>
              <a:ext cx="9162720" cy="64872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a:solidFill>
                <a:srgbClr val="09B7BF"/>
              </a:solidFill>
              <a:round/>
            </a:ln>
          </p:spPr>
          <p:style>
            <a:lnRef idx="0">
              <a:scrgbClr r="0" g="0" b="0"/>
            </a:lnRef>
            <a:fillRef idx="0">
              <a:scrgbClr r="0" g="0" b="0"/>
            </a:fillRef>
            <a:effectRef idx="0">
              <a:scrgbClr r="0" g="0" b="0"/>
            </a:effectRef>
            <a:fontRef idx="minor"/>
          </p:style>
        </p:sp>
        <p:sp>
          <p:nvSpPr>
            <p:cNvPr id="126" name="CustomShape 5"/>
            <p:cNvSpPr/>
            <p:nvPr/>
          </p:nvSpPr>
          <p:spPr>
            <a:xfrm rot="21435600">
              <a:off x="-14040" y="275400"/>
              <a:ext cx="9175320" cy="52992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a:solidFill>
                <a:srgbClr val="0F6FC6"/>
              </a:solidFill>
              <a:round/>
            </a:ln>
          </p:spPr>
          <p:style>
            <a:lnRef idx="0">
              <a:scrgbClr r="0" g="0" b="0"/>
            </a:lnRef>
            <a:fillRef idx="0">
              <a:scrgbClr r="0" g="0" b="0"/>
            </a:fillRef>
            <a:effectRef idx="0">
              <a:scrgbClr r="0" g="0" b="0"/>
            </a:effectRef>
            <a:fontRef idx="minor"/>
          </p:style>
        </p:sp>
      </p:grpSp>
      <p:sp>
        <p:nvSpPr>
          <p:cNvPr id="127" name="PlaceHolder 6"/>
          <p:cNvSpPr>
            <a:spLocks noGrp="1"/>
          </p:cNvSpPr>
          <p:nvPr>
            <p:ph type="title"/>
          </p:nvPr>
        </p:nvSpPr>
        <p:spPr>
          <a:xfrm>
            <a:off x="457200" y="704160"/>
            <a:ext cx="8229240" cy="1142640"/>
          </a:xfrm>
          <a:prstGeom prst="rect">
            <a:avLst/>
          </a:prstGeom>
        </p:spPr>
        <p:txBody>
          <a:bodyPr lIns="0" tIns="45000" rIns="0" bIns="0" anchor="b">
            <a:noAutofit/>
          </a:bodyPr>
          <a:lstStyle/>
          <a:p>
            <a:pPr>
              <a:lnSpc>
                <a:spcPct val="100000"/>
              </a:lnSpc>
            </a:pPr>
            <a:r>
              <a:rPr lang="en-US" sz="5000" b="0" strike="noStrike" spc="-1">
                <a:solidFill>
                  <a:srgbClr val="04617B"/>
                </a:solidFill>
                <a:latin typeface="Calibri"/>
              </a:rPr>
              <a:t>Click to edit Master title style</a:t>
            </a:r>
            <a:endParaRPr lang="en-US" sz="5000" b="0" strike="noStrike" spc="-1">
              <a:solidFill>
                <a:srgbClr val="000000"/>
              </a:solidFill>
              <a:latin typeface="Constantia"/>
            </a:endParaRPr>
          </a:p>
        </p:txBody>
      </p:sp>
      <p:sp>
        <p:nvSpPr>
          <p:cNvPr id="128" name="PlaceHolder 7"/>
          <p:cNvSpPr>
            <a:spLocks noGrp="1"/>
          </p:cNvSpPr>
          <p:nvPr>
            <p:ph type="body"/>
          </p:nvPr>
        </p:nvSpPr>
        <p:spPr>
          <a:xfrm>
            <a:off x="457200" y="1935360"/>
            <a:ext cx="8229240" cy="4388760"/>
          </a:xfrm>
          <a:prstGeom prst="rect">
            <a:avLst/>
          </a:prstGeom>
        </p:spPr>
        <p:txBody>
          <a:bodyPr lIns="90000" tIns="45000" rIns="90000" bIns="45000">
            <a:noAutofit/>
          </a:bodyPr>
          <a:lstStyle/>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Click to edit Master text styles</a:t>
            </a:r>
          </a:p>
          <a:p>
            <a:pPr marL="640080" lvl="1" indent="-246600">
              <a:lnSpc>
                <a:spcPct val="100000"/>
              </a:lnSpc>
              <a:spcBef>
                <a:spcPts val="479"/>
              </a:spcBef>
              <a:buClr>
                <a:srgbClr val="0F6FC6"/>
              </a:buClr>
              <a:buSzPct val="85000"/>
              <a:buFont typeface="Wingdings 2" charset="2"/>
              <a:buChar char=""/>
            </a:pPr>
            <a:r>
              <a:rPr lang="en-US" sz="2400" b="0" strike="noStrike" spc="-1">
                <a:solidFill>
                  <a:srgbClr val="000000"/>
                </a:solidFill>
                <a:latin typeface="Constantia"/>
              </a:rPr>
              <a:t>Second level</a:t>
            </a:r>
          </a:p>
          <a:p>
            <a:pPr marL="914400" lvl="2" indent="-246600">
              <a:lnSpc>
                <a:spcPct val="100000"/>
              </a:lnSpc>
              <a:spcBef>
                <a:spcPts val="420"/>
              </a:spcBef>
              <a:buClr>
                <a:srgbClr val="009DD9"/>
              </a:buClr>
              <a:buSzPct val="70000"/>
              <a:buFont typeface="Wingdings 2" charset="2"/>
              <a:buChar char=""/>
            </a:pPr>
            <a:r>
              <a:rPr lang="en-US" sz="2100" b="0" strike="noStrike" spc="-1">
                <a:solidFill>
                  <a:srgbClr val="000000"/>
                </a:solidFill>
                <a:latin typeface="Constantia"/>
              </a:rPr>
              <a:t>Third level</a:t>
            </a:r>
          </a:p>
          <a:p>
            <a:pPr marL="1188720" lvl="3" indent="-209880">
              <a:lnSpc>
                <a:spcPct val="100000"/>
              </a:lnSpc>
              <a:spcBef>
                <a:spcPts val="400"/>
              </a:spcBef>
              <a:buClr>
                <a:srgbClr val="0BD0D9"/>
              </a:buClr>
              <a:buSzPct val="65000"/>
              <a:buFont typeface="Wingdings 2" charset="2"/>
              <a:buChar char=""/>
            </a:pPr>
            <a:r>
              <a:rPr lang="en-US" sz="2000" b="0" strike="noStrike" spc="-1">
                <a:solidFill>
                  <a:srgbClr val="000000"/>
                </a:solidFill>
                <a:latin typeface="Constantia"/>
              </a:rPr>
              <a:t>Fourth level</a:t>
            </a:r>
          </a:p>
          <a:p>
            <a:pPr marL="1463040" lvl="4" indent="-209880">
              <a:lnSpc>
                <a:spcPct val="100000"/>
              </a:lnSpc>
              <a:spcBef>
                <a:spcPts val="400"/>
              </a:spcBef>
              <a:buClr>
                <a:srgbClr val="10CF9B"/>
              </a:buClr>
              <a:buSzPct val="65000"/>
              <a:buFont typeface="Wingdings 2" charset="2"/>
              <a:buChar char=""/>
            </a:pPr>
            <a:r>
              <a:rPr lang="en-US" sz="2000" b="0" strike="noStrike" spc="-1">
                <a:solidFill>
                  <a:srgbClr val="000000"/>
                </a:solidFill>
                <a:latin typeface="Constantia"/>
              </a:rPr>
              <a:t>Fifth level</a:t>
            </a:r>
          </a:p>
        </p:txBody>
      </p:sp>
      <p:sp>
        <p:nvSpPr>
          <p:cNvPr id="129" name="PlaceHolder 8"/>
          <p:cNvSpPr>
            <a:spLocks noGrp="1"/>
          </p:cNvSpPr>
          <p:nvPr>
            <p:ph type="dt"/>
          </p:nvPr>
        </p:nvSpPr>
        <p:spPr>
          <a:xfrm>
            <a:off x="457200" y="6356520"/>
            <a:ext cx="2133360" cy="364680"/>
          </a:xfrm>
          <a:prstGeom prst="rect">
            <a:avLst/>
          </a:prstGeom>
        </p:spPr>
        <p:txBody>
          <a:bodyPr lIns="0" tIns="0" rIns="0" bIns="0" anchor="b">
            <a:noAutofit/>
          </a:bodyPr>
          <a:lstStyle/>
          <a:p>
            <a:pPr>
              <a:lnSpc>
                <a:spcPct val="100000"/>
              </a:lnSpc>
            </a:pPr>
            <a:fld id="{6CCE3CE3-09F4-4226-987F-400B5A7F5B85}" type="datetime">
              <a:rPr lang="en-US" sz="1200" b="0" strike="noStrike" spc="-1">
                <a:solidFill>
                  <a:srgbClr val="035C75"/>
                </a:solidFill>
                <a:latin typeface="Constantia"/>
              </a:rPr>
              <a:t>2/25/20</a:t>
            </a:fld>
            <a:endParaRPr lang="en-US" sz="1200" b="0" strike="noStrike" spc="-1">
              <a:latin typeface="Times New Roman"/>
            </a:endParaRPr>
          </a:p>
        </p:txBody>
      </p:sp>
      <p:sp>
        <p:nvSpPr>
          <p:cNvPr id="130" name="PlaceHolder 9"/>
          <p:cNvSpPr>
            <a:spLocks noGrp="1"/>
          </p:cNvSpPr>
          <p:nvPr>
            <p:ph type="ftr"/>
          </p:nvPr>
        </p:nvSpPr>
        <p:spPr>
          <a:xfrm>
            <a:off x="2666880" y="6356520"/>
            <a:ext cx="3352320" cy="364680"/>
          </a:xfrm>
          <a:prstGeom prst="rect">
            <a:avLst/>
          </a:prstGeom>
        </p:spPr>
        <p:txBody>
          <a:bodyPr lIns="0" tIns="0" rIns="0" bIns="0" anchor="b">
            <a:noAutofit/>
          </a:bodyPr>
          <a:lstStyle/>
          <a:p>
            <a:endParaRPr lang="en-US" sz="2400" b="0" strike="noStrike" spc="-1">
              <a:latin typeface="Times New Roman"/>
            </a:endParaRPr>
          </a:p>
        </p:txBody>
      </p:sp>
      <p:sp>
        <p:nvSpPr>
          <p:cNvPr id="131" name="PlaceHolder 10"/>
          <p:cNvSpPr>
            <a:spLocks noGrp="1"/>
          </p:cNvSpPr>
          <p:nvPr>
            <p:ph type="sldNum"/>
          </p:nvPr>
        </p:nvSpPr>
        <p:spPr>
          <a:xfrm>
            <a:off x="7924680" y="6356520"/>
            <a:ext cx="761760" cy="364680"/>
          </a:xfrm>
          <a:prstGeom prst="rect">
            <a:avLst/>
          </a:prstGeom>
        </p:spPr>
        <p:txBody>
          <a:bodyPr lIns="0" tIns="0" rIns="0" bIns="0" anchor="b">
            <a:noAutofit/>
          </a:bodyPr>
          <a:lstStyle/>
          <a:p>
            <a:pPr algn="r">
              <a:lnSpc>
                <a:spcPct val="100000"/>
              </a:lnSpc>
            </a:pPr>
            <a:fld id="{3DF8A7BA-B31D-45E7-B5C7-158FA5349B02}" type="slidenum">
              <a:rPr lang="en-US" sz="1200" b="0" strike="noStrike" spc="-1">
                <a:solidFill>
                  <a:srgbClr val="035C75"/>
                </a:solidFill>
                <a:latin typeface="Constantia"/>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tile/>
        </a:blipFill>
        <a:effectLst/>
      </p:bgPr>
    </p:bg>
    <p:spTree>
      <p:nvGrpSpPr>
        <p:cNvPr id="1" name=""/>
        <p:cNvGrpSpPr/>
        <p:nvPr/>
      </p:nvGrpSpPr>
      <p:grpSpPr>
        <a:xfrm>
          <a:off x="0" y="0"/>
          <a:ext cx="0" cy="0"/>
          <a:chOff x="0" y="0"/>
          <a:chExt cx="0" cy="0"/>
        </a:xfrm>
      </p:grpSpPr>
      <p:sp>
        <p:nvSpPr>
          <p:cNvPr id="168" name="CustomShape 1"/>
          <p:cNvSpPr/>
          <p:nvPr/>
        </p:nvSpPr>
        <p:spPr>
          <a:xfrm>
            <a:off x="-9360" y="-7920"/>
            <a:ext cx="9162720" cy="1041480"/>
          </a:xfrm>
          <a:custGeom>
            <a:avLst/>
            <a:gdLst/>
            <a:ahLst/>
            <a:cxnLst/>
            <a:rect l="l" t="t" r="r" b="b"/>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rotWithShape="0">
            <a:gsLst>
              <a:gs pos="0">
                <a:srgbClr val="95302E">
                  <a:alpha val="45098"/>
                </a:srgbClr>
              </a:gs>
              <a:gs pos="100000">
                <a:srgbClr val="95C237">
                  <a:alpha val="55294"/>
                </a:srgbClr>
              </a:gs>
            </a:gsLst>
            <a:lin ang="5400000"/>
          </a:gradFill>
          <a:ln>
            <a:noFill/>
          </a:ln>
        </p:spPr>
        <p:style>
          <a:lnRef idx="0">
            <a:scrgbClr r="0" g="0" b="0"/>
          </a:lnRef>
          <a:fillRef idx="0">
            <a:scrgbClr r="0" g="0" b="0"/>
          </a:fillRef>
          <a:effectRef idx="0">
            <a:scrgbClr r="0" g="0" b="0"/>
          </a:effectRef>
          <a:fontRef idx="minor"/>
        </p:style>
      </p:sp>
      <p:sp>
        <p:nvSpPr>
          <p:cNvPr id="169" name="CustomShape 2"/>
          <p:cNvSpPr/>
          <p:nvPr/>
        </p:nvSpPr>
        <p:spPr>
          <a:xfrm>
            <a:off x="4381560" y="-7920"/>
            <a:ext cx="4762440" cy="638280"/>
          </a:xfrm>
          <a:custGeom>
            <a:avLst/>
            <a:gdLst/>
            <a:ahLst/>
            <a:cxnLst/>
            <a:rect l="l" t="t" r="r" b="b"/>
            <a:pathLst>
              <a:path w="3000" h="595">
                <a:moveTo>
                  <a:pt x="0" y="0"/>
                </a:moveTo>
                <a:cubicBezTo>
                  <a:pt x="174" y="102"/>
                  <a:pt x="1168" y="533"/>
                  <a:pt x="1668" y="564"/>
                </a:cubicBezTo>
                <a:cubicBezTo>
                  <a:pt x="2168" y="595"/>
                  <a:pt x="2778" y="279"/>
                  <a:pt x="3000" y="186"/>
                </a:cubicBezTo>
                <a:lnTo>
                  <a:pt x="3000" y="6"/>
                </a:lnTo>
                <a:lnTo>
                  <a:pt x="0" y="0"/>
                </a:lnTo>
                <a:close/>
              </a:path>
            </a:pathLst>
          </a:custGeom>
          <a:gradFill rotWithShape="0">
            <a:gsLst>
              <a:gs pos="0">
                <a:srgbClr val="749434">
                  <a:alpha val="45098"/>
                </a:srgbClr>
              </a:gs>
              <a:gs pos="100000">
                <a:srgbClr val="BD322E">
                  <a:alpha val="30196"/>
                </a:srgbClr>
              </a:gs>
            </a:gsLst>
            <a:lin ang="16200000"/>
          </a:gradFill>
          <a:ln>
            <a:noFill/>
          </a:ln>
        </p:spPr>
        <p:style>
          <a:lnRef idx="0">
            <a:scrgbClr r="0" g="0" b="0"/>
          </a:lnRef>
          <a:fillRef idx="0">
            <a:scrgbClr r="0" g="0" b="0"/>
          </a:fillRef>
          <a:effectRef idx="0">
            <a:scrgbClr r="0" g="0" b="0"/>
          </a:effectRef>
          <a:fontRef idx="minor"/>
        </p:style>
      </p:sp>
      <p:sp>
        <p:nvSpPr>
          <p:cNvPr id="170" name="CustomShape 3"/>
          <p:cNvSpPr/>
          <p:nvPr/>
        </p:nvSpPr>
        <p:spPr>
          <a:xfrm rot="21435000">
            <a:off x="-19080" y="201600"/>
            <a:ext cx="9163080" cy="649440"/>
          </a:xfrm>
          <a:custGeom>
            <a:avLst/>
            <a:gdLst/>
            <a:ahLst/>
            <a:cxnLst/>
            <a:rect l="l" t="t" r="r" b="b"/>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800" cap="sq">
            <a:solidFill>
              <a:srgbClr val="09B7BF"/>
            </a:solidFill>
            <a:round/>
          </a:ln>
        </p:spPr>
        <p:style>
          <a:lnRef idx="0">
            <a:scrgbClr r="0" g="0" b="0"/>
          </a:lnRef>
          <a:fillRef idx="0">
            <a:scrgbClr r="0" g="0" b="0"/>
          </a:fillRef>
          <a:effectRef idx="0">
            <a:scrgbClr r="0" g="0" b="0"/>
          </a:effectRef>
          <a:fontRef idx="minor"/>
        </p:style>
      </p:sp>
      <p:sp>
        <p:nvSpPr>
          <p:cNvPr id="171" name="CustomShape 4"/>
          <p:cNvSpPr/>
          <p:nvPr/>
        </p:nvSpPr>
        <p:spPr>
          <a:xfrm rot="21435000">
            <a:off x="-14400" y="274320"/>
            <a:ext cx="9176040" cy="530280"/>
          </a:xfrm>
          <a:custGeom>
            <a:avLst/>
            <a:gdLst/>
            <a:ahLst/>
            <a:cxnLst/>
            <a:rect l="l" t="t" r="r" b="b"/>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360" cap="sq">
            <a:solidFill>
              <a:srgbClr val="0F6FC6"/>
            </a:solidFill>
            <a:round/>
          </a:ln>
        </p:spPr>
        <p:style>
          <a:lnRef idx="0">
            <a:scrgbClr r="0" g="0" b="0"/>
          </a:lnRef>
          <a:fillRef idx="0">
            <a:scrgbClr r="0" g="0" b="0"/>
          </a:fillRef>
          <a:effectRef idx="0">
            <a:scrgbClr r="0" g="0" b="0"/>
          </a:effectRef>
          <a:fontRef idx="minor"/>
        </p:style>
      </p:sp>
      <p:sp>
        <p:nvSpPr>
          <p:cNvPr id="172" name="PlaceHolder 5"/>
          <p:cNvSpPr>
            <a:spLocks noGrp="1"/>
          </p:cNvSpPr>
          <p:nvPr>
            <p:ph type="title"/>
          </p:nvPr>
        </p:nvSpPr>
        <p:spPr>
          <a:xfrm>
            <a:off x="457200" y="704520"/>
            <a:ext cx="8229600" cy="1141560"/>
          </a:xfrm>
          <a:prstGeom prst="rect">
            <a:avLst/>
          </a:prstGeom>
        </p:spPr>
        <p:txBody>
          <a:bodyPr lIns="0" tIns="45000" rIns="0" bIns="0" anchor="b">
            <a:noAutofit/>
          </a:bodyPr>
          <a:lstStyle/>
          <a:p>
            <a:pPr algn="ctr"/>
            <a:r>
              <a:rPr lang="en-US" sz="4140" b="0" strike="noStrike" spc="-1">
                <a:solidFill>
                  <a:srgbClr val="1F497D"/>
                </a:solidFill>
                <a:latin typeface="Arial"/>
              </a:rPr>
              <a:t>Click to edit the title text format</a:t>
            </a:r>
          </a:p>
        </p:txBody>
      </p:sp>
      <p:sp>
        <p:nvSpPr>
          <p:cNvPr id="173" name="PlaceHolder 6"/>
          <p:cNvSpPr>
            <a:spLocks noGrp="1"/>
          </p:cNvSpPr>
          <p:nvPr>
            <p:ph type="body"/>
          </p:nvPr>
        </p:nvSpPr>
        <p:spPr>
          <a:xfrm>
            <a:off x="457200" y="1934640"/>
            <a:ext cx="8229600" cy="4389480"/>
          </a:xfrm>
          <a:prstGeom prst="rect">
            <a:avLst/>
          </a:prstGeom>
        </p:spPr>
        <p:txBody>
          <a:bodyPr lIns="90000" tIns="45000" rIns="90000" bIns="45000">
            <a:normAutofit/>
          </a:bodyPr>
          <a:lstStyle/>
          <a:p>
            <a:pPr marL="342720" indent="-342720">
              <a:spcBef>
                <a:spcPts val="799"/>
              </a:spcBef>
              <a:buClr>
                <a:srgbClr val="000000"/>
              </a:buClr>
              <a:buFont typeface="Arial"/>
              <a:buChar char="•"/>
            </a:pPr>
            <a:r>
              <a:rPr lang="en-US" sz="3200" b="0" strike="noStrike" spc="-1">
                <a:solidFill>
                  <a:srgbClr val="000000"/>
                </a:solidFill>
                <a:latin typeface="Arial"/>
              </a:rPr>
              <a:t>Click to edit the outline text format</a:t>
            </a:r>
          </a:p>
          <a:p>
            <a:pPr marL="742680" lvl="1" indent="-285480">
              <a:spcBef>
                <a:spcPts val="799"/>
              </a:spcBef>
              <a:buClr>
                <a:srgbClr val="000000"/>
              </a:buClr>
              <a:buFont typeface="Arial"/>
              <a:buChar char="–"/>
            </a:pPr>
            <a:r>
              <a:rPr lang="en-US" sz="3200" b="0" strike="noStrike" spc="-1">
                <a:solidFill>
                  <a:srgbClr val="000000"/>
                </a:solidFill>
                <a:latin typeface="Arial"/>
              </a:rPr>
              <a:t>Second Outline Level</a:t>
            </a:r>
          </a:p>
          <a:p>
            <a:pPr marL="1143000" lvl="2" indent="-228600">
              <a:spcBef>
                <a:spcPts val="799"/>
              </a:spcBef>
              <a:buClr>
                <a:srgbClr val="000000"/>
              </a:buClr>
              <a:buFont typeface="Arial"/>
              <a:buChar char="•"/>
            </a:pPr>
            <a:r>
              <a:rPr lang="en-US" sz="3200" b="0" strike="noStrike" spc="-1">
                <a:solidFill>
                  <a:srgbClr val="000000"/>
                </a:solidFill>
                <a:latin typeface="Arial"/>
              </a:rPr>
              <a:t>Third Outline Level</a:t>
            </a:r>
          </a:p>
          <a:p>
            <a:pPr marL="1600200" lvl="3" indent="-228600">
              <a:spcBef>
                <a:spcPts val="799"/>
              </a:spcBef>
              <a:buClr>
                <a:srgbClr val="000000"/>
              </a:buClr>
              <a:buFont typeface="Arial"/>
              <a:buChar char="–"/>
            </a:pPr>
            <a:r>
              <a:rPr lang="en-US" sz="3200" b="0" strike="noStrike" spc="-1">
                <a:solidFill>
                  <a:srgbClr val="000000"/>
                </a:solidFill>
                <a:latin typeface="Arial"/>
              </a:rPr>
              <a:t>Fourth Outline Level</a:t>
            </a:r>
          </a:p>
          <a:p>
            <a:pPr marL="2057400" lvl="4" indent="-228600">
              <a:spcBef>
                <a:spcPts val="799"/>
              </a:spcBef>
              <a:buClr>
                <a:srgbClr val="000000"/>
              </a:buClr>
              <a:buFont typeface="Arial"/>
              <a:buChar char="»"/>
            </a:pPr>
            <a:r>
              <a:rPr lang="en-US" sz="3200" b="0" strike="noStrike" spc="-1">
                <a:solidFill>
                  <a:srgbClr val="000000"/>
                </a:solidFill>
                <a:latin typeface="Arial"/>
              </a:rPr>
              <a:t>Fifth Outline Level</a:t>
            </a:r>
          </a:p>
          <a:p>
            <a:pPr marL="2057400" lvl="5" indent="-228600">
              <a:spcBef>
                <a:spcPts val="799"/>
              </a:spcBef>
              <a:buClr>
                <a:srgbClr val="000000"/>
              </a:buClr>
              <a:buFont typeface="Arial"/>
              <a:buChar char="»"/>
            </a:pPr>
            <a:r>
              <a:rPr lang="en-US" sz="3200" b="0" strike="noStrike" spc="-1">
                <a:solidFill>
                  <a:srgbClr val="000000"/>
                </a:solidFill>
                <a:latin typeface="Arial"/>
              </a:rPr>
              <a:t>Sixth Outline Level</a:t>
            </a:r>
          </a:p>
          <a:p>
            <a:pPr marL="2057400" lvl="6" indent="-228600">
              <a:spcBef>
                <a:spcPts val="799"/>
              </a:spcBef>
              <a:buClr>
                <a:srgbClr val="000000"/>
              </a:buClr>
              <a:buFont typeface="Arial"/>
              <a:buChar char="»"/>
            </a:pPr>
            <a:r>
              <a:rPr lang="en-US" sz="3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3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18" Type="http://schemas.openxmlformats.org/officeDocument/2006/relationships/image" Target="../media/image45.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png"/><Relationship Id="rId1" Type="http://schemas.openxmlformats.org/officeDocument/2006/relationships/slideLayout" Target="../slideLayouts/slideLayout37.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5" Type="http://schemas.openxmlformats.org/officeDocument/2006/relationships/image" Target="../media/image42.jpeg"/><Relationship Id="rId10" Type="http://schemas.openxmlformats.org/officeDocument/2006/relationships/image" Target="../media/image37.jpeg"/><Relationship Id="rId19" Type="http://schemas.openxmlformats.org/officeDocument/2006/relationships/image" Target="../media/image46.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7.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jpeg"/><Relationship Id="rId1" Type="http://schemas.openxmlformats.org/officeDocument/2006/relationships/slideLayout" Target="../slideLayouts/slideLayout3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7.xml"/><Relationship Id="rId5" Type="http://schemas.openxmlformats.org/officeDocument/2006/relationships/image" Target="../media/image69.jpe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jpeg"/><Relationship Id="rId1" Type="http://schemas.openxmlformats.org/officeDocument/2006/relationships/slideLayout" Target="../slideLayouts/slideLayout37.xml"/><Relationship Id="rId6" Type="http://schemas.openxmlformats.org/officeDocument/2006/relationships/image" Target="../media/image74.jpeg"/><Relationship Id="rId11" Type="http://schemas.openxmlformats.org/officeDocument/2006/relationships/image" Target="../media/image79.pn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s>
</file>

<file path=ppt/slides/_rels/slide27.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image" Target="../media/image80.png"/><Relationship Id="rId1" Type="http://schemas.openxmlformats.org/officeDocument/2006/relationships/slideLayout" Target="../slideLayouts/slideLayout37.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 Id="rId9" Type="http://schemas.openxmlformats.org/officeDocument/2006/relationships/image" Target="../media/image87.jpeg"/></Relationships>
</file>

<file path=ppt/slides/_rels/slide28.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jpeg"/><Relationship Id="rId1" Type="http://schemas.openxmlformats.org/officeDocument/2006/relationships/slideLayout" Target="../slideLayouts/slideLayout37.xml"/><Relationship Id="rId6" Type="http://schemas.openxmlformats.org/officeDocument/2006/relationships/image" Target="../media/image67.jpeg"/><Relationship Id="rId5" Type="http://schemas.openxmlformats.org/officeDocument/2006/relationships/image" Target="../media/image88.jpeg"/><Relationship Id="rId4" Type="http://schemas.openxmlformats.org/officeDocument/2006/relationships/image" Target="../media/image65.jpeg"/></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37.xml"/><Relationship Id="rId4" Type="http://schemas.openxmlformats.org/officeDocument/2006/relationships/image" Target="../media/image10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37.xml"/><Relationship Id="rId5" Type="http://schemas.openxmlformats.org/officeDocument/2006/relationships/image" Target="../media/image108.jpeg"/><Relationship Id="rId4" Type="http://schemas.openxmlformats.org/officeDocument/2006/relationships/image" Target="../media/image107.jpeg"/></Relationships>
</file>

<file path=ppt/slides/_rels/slide4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37.xml"/><Relationship Id="rId4" Type="http://schemas.openxmlformats.org/officeDocument/2006/relationships/image" Target="../media/image111.jpeg"/></Relationships>
</file>

<file path=ppt/slides/_rels/slide4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37.xml"/><Relationship Id="rId5" Type="http://schemas.openxmlformats.org/officeDocument/2006/relationships/image" Target="../media/image115.jpeg"/><Relationship Id="rId4" Type="http://schemas.openxmlformats.org/officeDocument/2006/relationships/image" Target="../media/image114.jpeg"/></Relationships>
</file>

<file path=ppt/slides/_rels/slide4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37.xml"/><Relationship Id="rId4" Type="http://schemas.openxmlformats.org/officeDocument/2006/relationships/image" Target="../media/image118.jpeg"/></Relationships>
</file>

<file path=ppt/slides/_rels/slide4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37.xml"/><Relationship Id="rId4" Type="http://schemas.openxmlformats.org/officeDocument/2006/relationships/image" Target="../media/image121.jpeg"/></Relationships>
</file>

<file path=ppt/slides/_rels/slide4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37.xml"/><Relationship Id="rId4" Type="http://schemas.openxmlformats.org/officeDocument/2006/relationships/image" Target="../media/image124.jpeg"/></Relationships>
</file>

<file path=ppt/slides/_rels/slide4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13.xml"/><Relationship Id="rId5" Type="http://schemas.openxmlformats.org/officeDocument/2006/relationships/image" Target="../media/image128.jpeg"/><Relationship Id="rId4" Type="http://schemas.openxmlformats.org/officeDocument/2006/relationships/image" Target="../media/image127.jpe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8" Type="http://schemas.openxmlformats.org/officeDocument/2006/relationships/hyperlink" Target="http://www.tamsat.org.tr/tr/amator-uydular-ve-radyo-amatorlugu-3-bolum/" TargetMode="External"/><Relationship Id="rId13" Type="http://schemas.openxmlformats.org/officeDocument/2006/relationships/hyperlink" Target="http://www.tamsat.org.tr/tr/amator-uydular-ve-radyo-amatorlugu-6-bolum/" TargetMode="External"/><Relationship Id="rId3" Type="http://schemas.openxmlformats.org/officeDocument/2006/relationships/hyperlink" Target="http://www.tamsat.org.tr/tr/amator-uydular-ve-radyo-amatorlugu-1-bolum/" TargetMode="External"/><Relationship Id="rId7" Type="http://schemas.openxmlformats.org/officeDocument/2006/relationships/image" Target="../media/image132.png"/><Relationship Id="rId12" Type="http://schemas.openxmlformats.org/officeDocument/2006/relationships/image" Target="../media/image134.png"/><Relationship Id="rId17" Type="http://schemas.openxmlformats.org/officeDocument/2006/relationships/image" Target="../media/image138.png"/><Relationship Id="rId2" Type="http://schemas.openxmlformats.org/officeDocument/2006/relationships/image" Target="../media/image129.png"/><Relationship Id="rId16" Type="http://schemas.openxmlformats.org/officeDocument/2006/relationships/image" Target="../media/image137.png"/><Relationship Id="rId1" Type="http://schemas.openxmlformats.org/officeDocument/2006/relationships/slideLayout" Target="../slideLayouts/slideLayout13.xml"/><Relationship Id="rId6" Type="http://schemas.openxmlformats.org/officeDocument/2006/relationships/image" Target="../media/image131.png"/><Relationship Id="rId11" Type="http://schemas.openxmlformats.org/officeDocument/2006/relationships/hyperlink" Target="http://www.tamsat.org.tr/tr/amator-uydular-ve-radyo-amatorlugu-5-bolum/" TargetMode="External"/><Relationship Id="rId5" Type="http://schemas.openxmlformats.org/officeDocument/2006/relationships/hyperlink" Target="http://www.tamsat.org.tr/tr/amator-uydular-ve-radyo-amatorlugu-2-bolum/" TargetMode="External"/><Relationship Id="rId15" Type="http://schemas.openxmlformats.org/officeDocument/2006/relationships/image" Target="../media/image136.png"/><Relationship Id="rId10" Type="http://schemas.openxmlformats.org/officeDocument/2006/relationships/image" Target="../media/image133.png"/><Relationship Id="rId4" Type="http://schemas.openxmlformats.org/officeDocument/2006/relationships/image" Target="../media/image130.png"/><Relationship Id="rId9" Type="http://schemas.openxmlformats.org/officeDocument/2006/relationships/hyperlink" Target="http://www.tamsat.org.tr/tr/amator-uydular-ve-radyo-amatorlugu-4-bolum/" TargetMode="External"/><Relationship Id="rId14" Type="http://schemas.openxmlformats.org/officeDocument/2006/relationships/image" Target="../media/image135.png"/></Relationships>
</file>

<file path=ppt/slides/_rels/slide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youtu.be/wPXCk85wMSQ" TargetMode="Externa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image" Target="../media/image143.jpeg"/><Relationship Id="rId1" Type="http://schemas.openxmlformats.org/officeDocument/2006/relationships/slideLayout" Target="../slideLayouts/slideLayout13.xml"/><Relationship Id="rId4" Type="http://schemas.openxmlformats.org/officeDocument/2006/relationships/image" Target="../media/image145.gif"/></Relationships>
</file>

<file path=ppt/slides/_rels/slide56.xml.rels><?xml version="1.0" encoding="UTF-8" standalone="yes"?>
<Relationships xmlns="http://schemas.openxmlformats.org/package/2006/relationships"><Relationship Id="rId2" Type="http://schemas.openxmlformats.org/officeDocument/2006/relationships/image" Target="../media/image146.gi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hyperlink" Target="https://www.amsat.org/status/" TargetMode="External"/><Relationship Id="rId1" Type="http://schemas.openxmlformats.org/officeDocument/2006/relationships/slideLayout" Target="../slideLayouts/slideLayout13.xml"/><Relationship Id="rId4" Type="http://schemas.openxmlformats.org/officeDocument/2006/relationships/image" Target="../media/image150.png"/></Relationships>
</file>

<file path=ppt/slides/_rels/slide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3.xml"/><Relationship Id="rId4" Type="http://schemas.openxmlformats.org/officeDocument/2006/relationships/image" Target="../media/image153.png"/></Relationships>
</file>

<file path=ppt/slides/_rels/slide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issfanclub.eu/" TargetMode="Externa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http://github.com/barisdinc" TargetMode="External"/><Relationship Id="rId2" Type="http://schemas.openxmlformats.org/officeDocument/2006/relationships/hyperlink" Target="http://www.barisdinc.com.tr/" TargetMode="External"/><Relationship Id="rId1" Type="http://schemas.openxmlformats.org/officeDocument/2006/relationships/slideLayout" Target="../slideLayouts/slideLayout49.xml"/><Relationship Id="rId5" Type="http://schemas.openxmlformats.org/officeDocument/2006/relationships/image" Target="../media/image160.png"/><Relationship Id="rId4" Type="http://schemas.openxmlformats.org/officeDocument/2006/relationships/hyperlink" Target="mailto:barisdinc@gmail.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CustomShape 1"/>
          <p:cNvSpPr/>
          <p:nvPr/>
        </p:nvSpPr>
        <p:spPr>
          <a:xfrm>
            <a:off x="731880" y="2926080"/>
            <a:ext cx="7314840" cy="387000"/>
          </a:xfrm>
          <a:prstGeom prst="rect">
            <a:avLst/>
          </a:prstGeom>
          <a:noFill/>
          <a:ln>
            <a:noFill/>
          </a:ln>
        </p:spPr>
        <p:style>
          <a:lnRef idx="0">
            <a:scrgbClr r="0" g="0" b="0"/>
          </a:lnRef>
          <a:fillRef idx="0">
            <a:scrgbClr r="0" g="0" b="0"/>
          </a:fillRef>
          <a:effectRef idx="0">
            <a:scrgbClr r="0" g="0" b="0"/>
          </a:effectRef>
          <a:fontRef idx="minor"/>
        </p:style>
        <p:txBody>
          <a:bodyPr lIns="0" tIns="45000" rIns="18360" bIns="45000">
            <a:normAutofit/>
          </a:bodyPr>
          <a:lstStyle/>
          <a:p>
            <a:pPr algn="r">
              <a:lnSpc>
                <a:spcPct val="100000"/>
              </a:lnSpc>
              <a:spcBef>
                <a:spcPts val="519"/>
              </a:spcBef>
            </a:pPr>
            <a:r>
              <a:rPr lang="en-US" sz="1600" b="1" strike="noStrike" spc="-1">
                <a:solidFill>
                  <a:srgbClr val="FF0000"/>
                </a:solidFill>
                <a:latin typeface="Constantia"/>
              </a:rPr>
              <a:t>T</a:t>
            </a:r>
            <a:r>
              <a:rPr lang="en-US" sz="1600" b="1" strike="noStrike" spc="-1">
                <a:solidFill>
                  <a:srgbClr val="000000"/>
                </a:solidFill>
                <a:latin typeface="Constantia"/>
              </a:rPr>
              <a:t>AMSAT </a:t>
            </a:r>
            <a:r>
              <a:rPr lang="en-US" sz="1600" b="1" strike="noStrike" spc="-1">
                <a:solidFill>
                  <a:srgbClr val="FF0000"/>
                </a:solidFill>
                <a:latin typeface="Constantia"/>
              </a:rPr>
              <a:t>Am</a:t>
            </a:r>
            <a:r>
              <a:rPr lang="en-US" sz="1600" b="1" strike="noStrike" spc="-1">
                <a:solidFill>
                  <a:srgbClr val="000000"/>
                </a:solidFill>
                <a:latin typeface="Constantia"/>
              </a:rPr>
              <a:t>ateur </a:t>
            </a:r>
            <a:r>
              <a:rPr lang="en-US" sz="1600" b="1" strike="noStrike" spc="-1">
                <a:solidFill>
                  <a:srgbClr val="FF0000"/>
                </a:solidFill>
                <a:latin typeface="Constantia"/>
              </a:rPr>
              <a:t>Sa</a:t>
            </a:r>
            <a:r>
              <a:rPr lang="en-US" sz="1600" b="1" strike="noStrike" spc="-1">
                <a:solidFill>
                  <a:srgbClr val="000000"/>
                </a:solidFill>
                <a:latin typeface="Constantia"/>
              </a:rPr>
              <a:t>tellite </a:t>
            </a:r>
            <a:r>
              <a:rPr lang="en-US" sz="1600" b="1" strike="noStrike" spc="-1">
                <a:solidFill>
                  <a:srgbClr val="FF0000"/>
                </a:solidFill>
                <a:latin typeface="Constantia"/>
              </a:rPr>
              <a:t>T</a:t>
            </a:r>
            <a:r>
              <a:rPr lang="en-US" sz="1600" b="1" strike="noStrike" spc="-1">
                <a:solidFill>
                  <a:srgbClr val="000000"/>
                </a:solidFill>
                <a:latin typeface="Constantia"/>
              </a:rPr>
              <a:t>echnologies Organization (2010)</a:t>
            </a:r>
            <a:endParaRPr lang="en-US" sz="1600" b="0" strike="noStrike" spc="-1">
              <a:latin typeface="Arial"/>
            </a:endParaRPr>
          </a:p>
        </p:txBody>
      </p:sp>
      <p:sp>
        <p:nvSpPr>
          <p:cNvPr id="217" name="CustomShape 2"/>
          <p:cNvSpPr/>
          <p:nvPr/>
        </p:nvSpPr>
        <p:spPr>
          <a:xfrm>
            <a:off x="2926440" y="5577840"/>
            <a:ext cx="3200040" cy="685440"/>
          </a:xfrm>
          <a:prstGeom prst="rect">
            <a:avLst/>
          </a:prstGeom>
          <a:noFill/>
          <a:ln>
            <a:noFill/>
          </a:ln>
        </p:spPr>
        <p:style>
          <a:lnRef idx="0">
            <a:scrgbClr r="0" g="0" b="0"/>
          </a:lnRef>
          <a:fillRef idx="0">
            <a:scrgbClr r="0" g="0" b="0"/>
          </a:fillRef>
          <a:effectRef idx="0">
            <a:scrgbClr r="0" g="0" b="0"/>
          </a:effectRef>
          <a:fontRef idx="minor"/>
        </p:style>
        <p:txBody>
          <a:bodyPr lIns="0" tIns="45000" rIns="18360" bIns="45000">
            <a:normAutofit/>
          </a:bodyPr>
          <a:lstStyle/>
          <a:p>
            <a:pPr algn="ctr">
              <a:lnSpc>
                <a:spcPct val="100000"/>
              </a:lnSpc>
              <a:spcBef>
                <a:spcPts val="320"/>
              </a:spcBef>
            </a:pPr>
            <a:r>
              <a:rPr lang="en-US" sz="1600" b="1" strike="noStrike" spc="-1">
                <a:solidFill>
                  <a:srgbClr val="FFFFFF"/>
                </a:solidFill>
                <a:latin typeface="Constantia"/>
              </a:rPr>
              <a:t>Barış DİNÇ</a:t>
            </a:r>
            <a:endParaRPr lang="en-US" sz="1600" b="0" strike="noStrike" spc="-1">
              <a:latin typeface="Arial"/>
            </a:endParaRPr>
          </a:p>
          <a:p>
            <a:pPr algn="ctr">
              <a:lnSpc>
                <a:spcPct val="100000"/>
              </a:lnSpc>
              <a:spcBef>
                <a:spcPts val="320"/>
              </a:spcBef>
            </a:pPr>
            <a:endParaRPr lang="en-US" sz="1600" b="0" strike="noStrike" spc="-1">
              <a:latin typeface="Arial"/>
            </a:endParaRPr>
          </a:p>
        </p:txBody>
      </p:sp>
      <p:pic>
        <p:nvPicPr>
          <p:cNvPr id="218" name="Resim 1"/>
          <p:cNvPicPr/>
          <p:nvPr/>
        </p:nvPicPr>
        <p:blipFill>
          <a:blip r:embed="rId3" cstate="email">
            <a:extLst>
              <a:ext uri="{28A0092B-C50C-407E-A947-70E740481C1C}">
                <a14:useLocalDpi xmlns:a14="http://schemas.microsoft.com/office/drawing/2010/main"/>
              </a:ext>
            </a:extLst>
          </a:blip>
          <a:stretch/>
        </p:blipFill>
        <p:spPr>
          <a:xfrm>
            <a:off x="3017520" y="182880"/>
            <a:ext cx="2377440" cy="2705760"/>
          </a:xfrm>
          <a:prstGeom prst="rect">
            <a:avLst/>
          </a:prstGeom>
          <a:ln>
            <a:noFill/>
          </a:ln>
        </p:spPr>
      </p:pic>
      <p:sp>
        <p:nvSpPr>
          <p:cNvPr id="219" name="TextShape 3"/>
          <p:cNvSpPr txBox="1"/>
          <p:nvPr/>
        </p:nvSpPr>
        <p:spPr>
          <a:xfrm>
            <a:off x="365760" y="3484800"/>
            <a:ext cx="8353800" cy="2093040"/>
          </a:xfrm>
          <a:prstGeom prst="rect">
            <a:avLst/>
          </a:prstGeom>
          <a:noFill/>
          <a:ln>
            <a:noFill/>
          </a:ln>
        </p:spPr>
        <p:txBody>
          <a:bodyPr lIns="90000" tIns="45000" rIns="90000" bIns="45000">
            <a:noAutofit/>
          </a:bodyPr>
          <a:lstStyle/>
          <a:p>
            <a:pPr algn="ctr"/>
            <a:r>
              <a:rPr lang="en-US" sz="3200" b="1" strike="noStrike" spc="-1">
                <a:solidFill>
                  <a:srgbClr val="000000"/>
                </a:solidFill>
                <a:latin typeface="Calibri"/>
                <a:ea typeface="DejaVu Sans"/>
              </a:rPr>
              <a:t>TAMSAT</a:t>
            </a:r>
            <a:endParaRPr lang="en-US" sz="3200" b="0" strike="noStrike" spc="-1">
              <a:latin typeface="Arial"/>
            </a:endParaRPr>
          </a:p>
          <a:p>
            <a:pPr algn="ctr"/>
            <a:r>
              <a:rPr lang="en-US" sz="3200" b="1" strike="noStrike" spc="-1">
                <a:solidFill>
                  <a:srgbClr val="000000"/>
                </a:solidFill>
                <a:latin typeface="Calibri"/>
                <a:ea typeface="DejaVu Sans"/>
              </a:rPr>
              <a:t>UYDU İZLEME VE</a:t>
            </a:r>
            <a:endParaRPr lang="en-US" sz="3200" b="0" strike="noStrike" spc="-1">
              <a:latin typeface="Arial"/>
            </a:endParaRPr>
          </a:p>
          <a:p>
            <a:pPr algn="ctr"/>
            <a:r>
              <a:rPr lang="en-US" sz="3200" b="1" strike="noStrike" spc="-1">
                <a:solidFill>
                  <a:srgbClr val="000000"/>
                </a:solidFill>
                <a:latin typeface="Calibri"/>
                <a:ea typeface="DejaVu Sans"/>
              </a:rPr>
              <a:t>YER KONTROL İSTASYONU İŞLETME EĞİTİMİ</a:t>
            </a:r>
            <a:endParaRPr lang="en-US"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icture 2" descr="C:\tamsat\resim\new\9a.png"/>
          <p:cNvPicPr/>
          <p:nvPr/>
        </p:nvPicPr>
        <p:blipFill>
          <a:blip r:embed="rId2" cstate="email">
            <a:extLst>
              <a:ext uri="{28A0092B-C50C-407E-A947-70E740481C1C}">
                <a14:useLocalDpi xmlns:a14="http://schemas.microsoft.com/office/drawing/2010/main"/>
              </a:ext>
            </a:extLst>
          </a:blip>
          <a:stretch/>
        </p:blipFill>
        <p:spPr>
          <a:xfrm>
            <a:off x="323640" y="1412640"/>
            <a:ext cx="8208720" cy="488916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Picture 2" descr="C:\tamsat\resim\new\9b.png"/>
          <p:cNvPicPr/>
          <p:nvPr/>
        </p:nvPicPr>
        <p:blipFill>
          <a:blip r:embed="rId2" cstate="email">
            <a:extLst>
              <a:ext uri="{28A0092B-C50C-407E-A947-70E740481C1C}">
                <a14:useLocalDpi xmlns:a14="http://schemas.microsoft.com/office/drawing/2010/main"/>
              </a:ext>
            </a:extLst>
          </a:blip>
          <a:stretch/>
        </p:blipFill>
        <p:spPr>
          <a:xfrm>
            <a:off x="251640" y="1196640"/>
            <a:ext cx="8656200" cy="526428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Picture 2" descr="C:\tamsat\resim\new\9c.png"/>
          <p:cNvPicPr/>
          <p:nvPr/>
        </p:nvPicPr>
        <p:blipFill>
          <a:blip r:embed="rId2" cstate="email">
            <a:extLst>
              <a:ext uri="{28A0092B-C50C-407E-A947-70E740481C1C}">
                <a14:useLocalDpi xmlns:a14="http://schemas.microsoft.com/office/drawing/2010/main"/>
              </a:ext>
            </a:extLst>
          </a:blip>
          <a:stretch/>
        </p:blipFill>
        <p:spPr>
          <a:xfrm>
            <a:off x="251640" y="1124640"/>
            <a:ext cx="8618040" cy="520992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Picture 3" descr="C:\tamsat\karton1.jpg"/>
          <p:cNvPicPr/>
          <p:nvPr/>
        </p:nvPicPr>
        <p:blipFill>
          <a:blip r:embed="rId2" cstate="email">
            <a:extLst>
              <a:ext uri="{28A0092B-C50C-407E-A947-70E740481C1C}">
                <a14:useLocalDpi xmlns:a14="http://schemas.microsoft.com/office/drawing/2010/main"/>
              </a:ext>
            </a:extLst>
          </a:blip>
          <a:stretch/>
        </p:blipFill>
        <p:spPr>
          <a:xfrm>
            <a:off x="3276000" y="3285000"/>
            <a:ext cx="1995840" cy="1517040"/>
          </a:xfrm>
          <a:prstGeom prst="rect">
            <a:avLst/>
          </a:prstGeom>
          <a:ln>
            <a:noFill/>
          </a:ln>
        </p:spPr>
      </p:pic>
      <p:pic>
        <p:nvPicPr>
          <p:cNvPr id="241" name="Picture 4" descr="C:\tamsat\karton2.jpg"/>
          <p:cNvPicPr/>
          <p:nvPr/>
        </p:nvPicPr>
        <p:blipFill>
          <a:blip r:embed="rId3" cstate="email">
            <a:extLst>
              <a:ext uri="{28A0092B-C50C-407E-A947-70E740481C1C}">
                <a14:useLocalDpi xmlns:a14="http://schemas.microsoft.com/office/drawing/2010/main"/>
              </a:ext>
            </a:extLst>
          </a:blip>
          <a:stretch/>
        </p:blipFill>
        <p:spPr>
          <a:xfrm>
            <a:off x="179640" y="3285000"/>
            <a:ext cx="2957400" cy="2369520"/>
          </a:xfrm>
          <a:prstGeom prst="rect">
            <a:avLst/>
          </a:prstGeom>
          <a:ln>
            <a:noFill/>
          </a:ln>
        </p:spPr>
      </p:pic>
      <p:pic>
        <p:nvPicPr>
          <p:cNvPr id="242" name="Picture 5" descr="C:\tamsat\karton3.jpg"/>
          <p:cNvPicPr/>
          <p:nvPr/>
        </p:nvPicPr>
        <p:blipFill>
          <a:blip r:embed="rId4" cstate="email">
            <a:extLst>
              <a:ext uri="{28A0092B-C50C-407E-A947-70E740481C1C}">
                <a14:useLocalDpi xmlns:a14="http://schemas.microsoft.com/office/drawing/2010/main"/>
              </a:ext>
            </a:extLst>
          </a:blip>
          <a:stretch/>
        </p:blipFill>
        <p:spPr>
          <a:xfrm>
            <a:off x="2411640" y="4509000"/>
            <a:ext cx="3312000" cy="2130840"/>
          </a:xfrm>
          <a:prstGeom prst="rect">
            <a:avLst/>
          </a:prstGeom>
          <a:ln>
            <a:noFill/>
          </a:ln>
        </p:spPr>
      </p:pic>
      <p:pic>
        <p:nvPicPr>
          <p:cNvPr id="243" name="Picture 6" descr="C:\tamsat\karton4.jpg"/>
          <p:cNvPicPr/>
          <p:nvPr/>
        </p:nvPicPr>
        <p:blipFill>
          <a:blip r:embed="rId5" cstate="email">
            <a:extLst>
              <a:ext uri="{28A0092B-C50C-407E-A947-70E740481C1C}">
                <a14:useLocalDpi xmlns:a14="http://schemas.microsoft.com/office/drawing/2010/main"/>
              </a:ext>
            </a:extLst>
          </a:blip>
          <a:stretch/>
        </p:blipFill>
        <p:spPr>
          <a:xfrm>
            <a:off x="7164360" y="1052640"/>
            <a:ext cx="1735920" cy="2314800"/>
          </a:xfrm>
          <a:prstGeom prst="rect">
            <a:avLst/>
          </a:prstGeom>
          <a:ln>
            <a:noFill/>
          </a:ln>
        </p:spPr>
      </p:pic>
      <p:pic>
        <p:nvPicPr>
          <p:cNvPr id="244" name="Picture 7" descr="C:\tamsat\karton5.jpg"/>
          <p:cNvPicPr/>
          <p:nvPr/>
        </p:nvPicPr>
        <p:blipFill>
          <a:blip r:embed="rId6" cstate="email">
            <a:extLst>
              <a:ext uri="{28A0092B-C50C-407E-A947-70E740481C1C}">
                <a14:useLocalDpi xmlns:a14="http://schemas.microsoft.com/office/drawing/2010/main"/>
              </a:ext>
            </a:extLst>
          </a:blip>
          <a:stretch/>
        </p:blipFill>
        <p:spPr>
          <a:xfrm>
            <a:off x="323640" y="188640"/>
            <a:ext cx="1602000" cy="1201320"/>
          </a:xfrm>
          <a:prstGeom prst="rect">
            <a:avLst/>
          </a:prstGeom>
          <a:ln>
            <a:noFill/>
          </a:ln>
        </p:spPr>
      </p:pic>
      <p:pic>
        <p:nvPicPr>
          <p:cNvPr id="245" name="Picture 8" descr="C:\tamsat\karton6.jpg"/>
          <p:cNvPicPr/>
          <p:nvPr/>
        </p:nvPicPr>
        <p:blipFill>
          <a:blip r:embed="rId7"/>
          <a:stretch/>
        </p:blipFill>
        <p:spPr>
          <a:xfrm>
            <a:off x="2411640" y="188640"/>
            <a:ext cx="4647960" cy="3219120"/>
          </a:xfrm>
          <a:prstGeom prst="rect">
            <a:avLst/>
          </a:prstGeom>
          <a:ln>
            <a:noFill/>
          </a:ln>
        </p:spPr>
      </p:pic>
      <p:pic>
        <p:nvPicPr>
          <p:cNvPr id="246" name="Picture 9" descr="C:\tamsat\karton7.jpg"/>
          <p:cNvPicPr/>
          <p:nvPr/>
        </p:nvPicPr>
        <p:blipFill>
          <a:blip r:embed="rId8" cstate="email">
            <a:extLst>
              <a:ext uri="{28A0092B-C50C-407E-A947-70E740481C1C}">
                <a14:useLocalDpi xmlns:a14="http://schemas.microsoft.com/office/drawing/2010/main"/>
              </a:ext>
            </a:extLst>
          </a:blip>
          <a:stretch/>
        </p:blipFill>
        <p:spPr>
          <a:xfrm>
            <a:off x="5508000" y="4293000"/>
            <a:ext cx="3528360" cy="2414520"/>
          </a:xfrm>
          <a:prstGeom prst="rect">
            <a:avLst/>
          </a:prstGeom>
          <a:ln>
            <a:noFill/>
          </a:ln>
        </p:spPr>
      </p:pic>
      <p:pic>
        <p:nvPicPr>
          <p:cNvPr id="247" name="Picture 2" descr="C:\tamsat\karton8.jpg"/>
          <p:cNvPicPr/>
          <p:nvPr/>
        </p:nvPicPr>
        <p:blipFill>
          <a:blip r:embed="rId9" cstate="email">
            <a:extLst>
              <a:ext uri="{28A0092B-C50C-407E-A947-70E740481C1C}">
                <a14:useLocalDpi xmlns:a14="http://schemas.microsoft.com/office/drawing/2010/main"/>
              </a:ext>
            </a:extLst>
          </a:blip>
          <a:stretch/>
        </p:blipFill>
        <p:spPr>
          <a:xfrm>
            <a:off x="0" y="1772640"/>
            <a:ext cx="2402640" cy="159516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Picture 2" descr="C:\tamsat\resim\new\9d.png"/>
          <p:cNvPicPr/>
          <p:nvPr/>
        </p:nvPicPr>
        <p:blipFill>
          <a:blip r:embed="rId2" cstate="email">
            <a:extLst>
              <a:ext uri="{28A0092B-C50C-407E-A947-70E740481C1C}">
                <a14:useLocalDpi xmlns:a14="http://schemas.microsoft.com/office/drawing/2010/main"/>
              </a:ext>
            </a:extLst>
          </a:blip>
          <a:stretch/>
        </p:blipFill>
        <p:spPr>
          <a:xfrm>
            <a:off x="323640" y="1196640"/>
            <a:ext cx="8541720" cy="516996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icture 2" descr="C:\tamsat\resim\new\5.png"/>
          <p:cNvPicPr/>
          <p:nvPr/>
        </p:nvPicPr>
        <p:blipFill>
          <a:blip r:embed="rId2" cstate="email">
            <a:extLst>
              <a:ext uri="{28A0092B-C50C-407E-A947-70E740481C1C}">
                <a14:useLocalDpi xmlns:a14="http://schemas.microsoft.com/office/drawing/2010/main"/>
              </a:ext>
            </a:extLst>
          </a:blip>
          <a:stretch/>
        </p:blipFill>
        <p:spPr>
          <a:xfrm>
            <a:off x="611640" y="2133000"/>
            <a:ext cx="7779240" cy="3391920"/>
          </a:xfrm>
          <a:prstGeom prst="rect">
            <a:avLst/>
          </a:prstGeom>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Picture 2" descr="C:\tamsat\resim\new\2.png"/>
          <p:cNvPicPr/>
          <p:nvPr/>
        </p:nvPicPr>
        <p:blipFill>
          <a:blip r:embed="rId2" cstate="email">
            <a:extLst>
              <a:ext uri="{28A0092B-C50C-407E-A947-70E740481C1C}">
                <a14:useLocalDpi xmlns:a14="http://schemas.microsoft.com/office/drawing/2010/main"/>
              </a:ext>
            </a:extLst>
          </a:blip>
          <a:stretch/>
        </p:blipFill>
        <p:spPr>
          <a:xfrm>
            <a:off x="683640" y="2493000"/>
            <a:ext cx="7419960" cy="283644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Picture 1" descr="basin17.jpg"/>
          <p:cNvPicPr/>
          <p:nvPr/>
        </p:nvPicPr>
        <p:blipFill>
          <a:blip r:embed="rId2" cstate="email">
            <a:extLst>
              <a:ext uri="{28A0092B-C50C-407E-A947-70E740481C1C}">
                <a14:useLocalDpi xmlns:a14="http://schemas.microsoft.com/office/drawing/2010/main"/>
              </a:ext>
            </a:extLst>
          </a:blip>
          <a:stretch/>
        </p:blipFill>
        <p:spPr>
          <a:xfrm>
            <a:off x="3132000" y="1772640"/>
            <a:ext cx="2082240" cy="2177280"/>
          </a:xfrm>
          <a:prstGeom prst="rect">
            <a:avLst/>
          </a:prstGeom>
          <a:ln>
            <a:noFill/>
          </a:ln>
        </p:spPr>
      </p:pic>
      <p:pic>
        <p:nvPicPr>
          <p:cNvPr id="252" name="Picture 2" descr="basin18.jpg"/>
          <p:cNvPicPr/>
          <p:nvPr/>
        </p:nvPicPr>
        <p:blipFill>
          <a:blip r:embed="rId3" cstate="email">
            <a:extLst>
              <a:ext uri="{28A0092B-C50C-407E-A947-70E740481C1C}">
                <a14:useLocalDpi xmlns:a14="http://schemas.microsoft.com/office/drawing/2010/main"/>
              </a:ext>
            </a:extLst>
          </a:blip>
          <a:stretch/>
        </p:blipFill>
        <p:spPr>
          <a:xfrm>
            <a:off x="3237840" y="4437000"/>
            <a:ext cx="2125800" cy="2105280"/>
          </a:xfrm>
          <a:prstGeom prst="rect">
            <a:avLst/>
          </a:prstGeom>
          <a:ln>
            <a:noFill/>
          </a:ln>
        </p:spPr>
      </p:pic>
      <p:pic>
        <p:nvPicPr>
          <p:cNvPr id="253" name="Picture 5" descr="basin3.jpg"/>
          <p:cNvPicPr/>
          <p:nvPr/>
        </p:nvPicPr>
        <p:blipFill>
          <a:blip r:embed="rId4" cstate="email">
            <a:extLst>
              <a:ext uri="{28A0092B-C50C-407E-A947-70E740481C1C}">
                <a14:useLocalDpi xmlns:a14="http://schemas.microsoft.com/office/drawing/2010/main"/>
              </a:ext>
            </a:extLst>
          </a:blip>
          <a:stretch/>
        </p:blipFill>
        <p:spPr>
          <a:xfrm>
            <a:off x="4356000" y="1340640"/>
            <a:ext cx="2420640" cy="2751480"/>
          </a:xfrm>
          <a:prstGeom prst="rect">
            <a:avLst/>
          </a:prstGeom>
          <a:ln>
            <a:noFill/>
          </a:ln>
        </p:spPr>
      </p:pic>
      <p:pic>
        <p:nvPicPr>
          <p:cNvPr id="254" name="Picture 6" descr="basin4.jpg"/>
          <p:cNvPicPr/>
          <p:nvPr/>
        </p:nvPicPr>
        <p:blipFill>
          <a:blip r:embed="rId5" cstate="email">
            <a:extLst>
              <a:ext uri="{28A0092B-C50C-407E-A947-70E740481C1C}">
                <a14:useLocalDpi xmlns:a14="http://schemas.microsoft.com/office/drawing/2010/main"/>
              </a:ext>
            </a:extLst>
          </a:blip>
          <a:stretch/>
        </p:blipFill>
        <p:spPr>
          <a:xfrm>
            <a:off x="4644000" y="3701160"/>
            <a:ext cx="3420720" cy="2411640"/>
          </a:xfrm>
          <a:prstGeom prst="rect">
            <a:avLst/>
          </a:prstGeom>
          <a:ln>
            <a:noFill/>
          </a:ln>
        </p:spPr>
      </p:pic>
      <p:pic>
        <p:nvPicPr>
          <p:cNvPr id="255" name="Picture 7" descr="basin5.jpg"/>
          <p:cNvPicPr/>
          <p:nvPr/>
        </p:nvPicPr>
        <p:blipFill>
          <a:blip r:embed="rId6" cstate="email">
            <a:extLst>
              <a:ext uri="{28A0092B-C50C-407E-A947-70E740481C1C}">
                <a14:useLocalDpi xmlns:a14="http://schemas.microsoft.com/office/drawing/2010/main"/>
              </a:ext>
            </a:extLst>
          </a:blip>
          <a:stretch/>
        </p:blipFill>
        <p:spPr>
          <a:xfrm>
            <a:off x="3996000" y="3212280"/>
            <a:ext cx="4218840" cy="3192120"/>
          </a:xfrm>
          <a:prstGeom prst="rect">
            <a:avLst/>
          </a:prstGeom>
          <a:ln>
            <a:noFill/>
          </a:ln>
        </p:spPr>
      </p:pic>
      <p:pic>
        <p:nvPicPr>
          <p:cNvPr id="256" name="Picture 8" descr="basin6.jpg"/>
          <p:cNvPicPr/>
          <p:nvPr/>
        </p:nvPicPr>
        <p:blipFill>
          <a:blip r:embed="rId7" cstate="email">
            <a:extLst>
              <a:ext uri="{28A0092B-C50C-407E-A947-70E740481C1C}">
                <a14:useLocalDpi xmlns:a14="http://schemas.microsoft.com/office/drawing/2010/main"/>
              </a:ext>
            </a:extLst>
          </a:blip>
          <a:stretch/>
        </p:blipFill>
        <p:spPr>
          <a:xfrm>
            <a:off x="5724000" y="4552200"/>
            <a:ext cx="2640600" cy="1896840"/>
          </a:xfrm>
          <a:prstGeom prst="rect">
            <a:avLst/>
          </a:prstGeom>
          <a:ln>
            <a:noFill/>
          </a:ln>
        </p:spPr>
      </p:pic>
      <p:pic>
        <p:nvPicPr>
          <p:cNvPr id="257" name="Picture 10" descr="basin8.jpg"/>
          <p:cNvPicPr/>
          <p:nvPr/>
        </p:nvPicPr>
        <p:blipFill>
          <a:blip r:embed="rId8" cstate="email">
            <a:extLst>
              <a:ext uri="{28A0092B-C50C-407E-A947-70E740481C1C}">
                <a14:useLocalDpi xmlns:a14="http://schemas.microsoft.com/office/drawing/2010/main"/>
              </a:ext>
            </a:extLst>
          </a:blip>
          <a:stretch/>
        </p:blipFill>
        <p:spPr>
          <a:xfrm>
            <a:off x="467640" y="3645000"/>
            <a:ext cx="3207600" cy="2972880"/>
          </a:xfrm>
          <a:prstGeom prst="rect">
            <a:avLst/>
          </a:prstGeom>
          <a:ln>
            <a:noFill/>
          </a:ln>
        </p:spPr>
      </p:pic>
      <p:pic>
        <p:nvPicPr>
          <p:cNvPr id="258" name="Picture 11" descr="basin9.jpg"/>
          <p:cNvPicPr/>
          <p:nvPr/>
        </p:nvPicPr>
        <p:blipFill>
          <a:blip r:embed="rId9" cstate="email">
            <a:extLst>
              <a:ext uri="{28A0092B-C50C-407E-A947-70E740481C1C}">
                <a14:useLocalDpi xmlns:a14="http://schemas.microsoft.com/office/drawing/2010/main"/>
              </a:ext>
            </a:extLst>
          </a:blip>
          <a:stretch/>
        </p:blipFill>
        <p:spPr>
          <a:xfrm>
            <a:off x="6300360" y="620640"/>
            <a:ext cx="2709720" cy="2675520"/>
          </a:xfrm>
          <a:prstGeom prst="rect">
            <a:avLst/>
          </a:prstGeom>
          <a:ln>
            <a:noFill/>
          </a:ln>
        </p:spPr>
      </p:pic>
      <p:pic>
        <p:nvPicPr>
          <p:cNvPr id="259" name="Picture 12" descr="basin10.jpg"/>
          <p:cNvPicPr/>
          <p:nvPr/>
        </p:nvPicPr>
        <p:blipFill>
          <a:blip r:embed="rId10" cstate="email">
            <a:extLst>
              <a:ext uri="{28A0092B-C50C-407E-A947-70E740481C1C}">
                <a14:useLocalDpi xmlns:a14="http://schemas.microsoft.com/office/drawing/2010/main"/>
              </a:ext>
            </a:extLst>
          </a:blip>
          <a:stretch/>
        </p:blipFill>
        <p:spPr>
          <a:xfrm>
            <a:off x="6948360" y="4437000"/>
            <a:ext cx="1931760" cy="1495440"/>
          </a:xfrm>
          <a:prstGeom prst="rect">
            <a:avLst/>
          </a:prstGeom>
          <a:ln>
            <a:noFill/>
          </a:ln>
        </p:spPr>
      </p:pic>
      <p:pic>
        <p:nvPicPr>
          <p:cNvPr id="260" name="Picture 13" descr="basin11.jpg"/>
          <p:cNvPicPr/>
          <p:nvPr/>
        </p:nvPicPr>
        <p:blipFill>
          <a:blip r:embed="rId11" cstate="email">
            <a:extLst>
              <a:ext uri="{28A0092B-C50C-407E-A947-70E740481C1C}">
                <a14:useLocalDpi xmlns:a14="http://schemas.microsoft.com/office/drawing/2010/main"/>
              </a:ext>
            </a:extLst>
          </a:blip>
          <a:stretch/>
        </p:blipFill>
        <p:spPr>
          <a:xfrm>
            <a:off x="1475640" y="2565000"/>
            <a:ext cx="3995640" cy="1800360"/>
          </a:xfrm>
          <a:prstGeom prst="rect">
            <a:avLst/>
          </a:prstGeom>
          <a:ln>
            <a:noFill/>
          </a:ln>
        </p:spPr>
      </p:pic>
      <p:pic>
        <p:nvPicPr>
          <p:cNvPr id="261" name="Picture 14" descr="basin12.jpg"/>
          <p:cNvPicPr/>
          <p:nvPr/>
        </p:nvPicPr>
        <p:blipFill>
          <a:blip r:embed="rId12" cstate="email">
            <a:extLst>
              <a:ext uri="{28A0092B-C50C-407E-A947-70E740481C1C}">
                <a14:useLocalDpi xmlns:a14="http://schemas.microsoft.com/office/drawing/2010/main"/>
              </a:ext>
            </a:extLst>
          </a:blip>
          <a:stretch/>
        </p:blipFill>
        <p:spPr>
          <a:xfrm>
            <a:off x="4284000" y="3213000"/>
            <a:ext cx="1736280" cy="1343880"/>
          </a:xfrm>
          <a:prstGeom prst="rect">
            <a:avLst/>
          </a:prstGeom>
          <a:ln>
            <a:noFill/>
          </a:ln>
        </p:spPr>
      </p:pic>
      <p:pic>
        <p:nvPicPr>
          <p:cNvPr id="262" name="Picture 15" descr="basin13.jpg"/>
          <p:cNvPicPr/>
          <p:nvPr/>
        </p:nvPicPr>
        <p:blipFill>
          <a:blip r:embed="rId13" cstate="email">
            <a:extLst>
              <a:ext uri="{28A0092B-C50C-407E-A947-70E740481C1C}">
                <a14:useLocalDpi xmlns:a14="http://schemas.microsoft.com/office/drawing/2010/main"/>
              </a:ext>
            </a:extLst>
          </a:blip>
          <a:stretch/>
        </p:blipFill>
        <p:spPr>
          <a:xfrm>
            <a:off x="6444360" y="1484640"/>
            <a:ext cx="2376000" cy="1793160"/>
          </a:xfrm>
          <a:prstGeom prst="rect">
            <a:avLst/>
          </a:prstGeom>
          <a:ln>
            <a:noFill/>
          </a:ln>
        </p:spPr>
      </p:pic>
      <p:pic>
        <p:nvPicPr>
          <p:cNvPr id="263" name="Picture 16" descr="basin14.jpg"/>
          <p:cNvPicPr/>
          <p:nvPr/>
        </p:nvPicPr>
        <p:blipFill>
          <a:blip r:embed="rId14" cstate="email">
            <a:extLst>
              <a:ext uri="{28A0092B-C50C-407E-A947-70E740481C1C}">
                <a14:useLocalDpi xmlns:a14="http://schemas.microsoft.com/office/drawing/2010/main"/>
              </a:ext>
            </a:extLst>
          </a:blip>
          <a:stretch/>
        </p:blipFill>
        <p:spPr>
          <a:xfrm>
            <a:off x="251640" y="1556640"/>
            <a:ext cx="2591280" cy="1480680"/>
          </a:xfrm>
          <a:prstGeom prst="rect">
            <a:avLst/>
          </a:prstGeom>
          <a:ln>
            <a:noFill/>
          </a:ln>
        </p:spPr>
      </p:pic>
      <p:pic>
        <p:nvPicPr>
          <p:cNvPr id="264" name="Picture 17" descr="basin15.jpg"/>
          <p:cNvPicPr/>
          <p:nvPr/>
        </p:nvPicPr>
        <p:blipFill>
          <a:blip r:embed="rId15" cstate="email">
            <a:extLst>
              <a:ext uri="{28A0092B-C50C-407E-A947-70E740481C1C}">
                <a14:useLocalDpi xmlns:a14="http://schemas.microsoft.com/office/drawing/2010/main"/>
              </a:ext>
            </a:extLst>
          </a:blip>
          <a:stretch/>
        </p:blipFill>
        <p:spPr>
          <a:xfrm>
            <a:off x="539640" y="2709000"/>
            <a:ext cx="1998360" cy="1702800"/>
          </a:xfrm>
          <a:prstGeom prst="rect">
            <a:avLst/>
          </a:prstGeom>
          <a:ln>
            <a:noFill/>
          </a:ln>
        </p:spPr>
      </p:pic>
      <p:pic>
        <p:nvPicPr>
          <p:cNvPr id="265" name="Picture 18" descr="basin16.jpg"/>
          <p:cNvPicPr/>
          <p:nvPr/>
        </p:nvPicPr>
        <p:blipFill>
          <a:blip r:embed="rId16" cstate="email">
            <a:extLst>
              <a:ext uri="{28A0092B-C50C-407E-A947-70E740481C1C}">
                <a14:useLocalDpi xmlns:a14="http://schemas.microsoft.com/office/drawing/2010/main"/>
              </a:ext>
            </a:extLst>
          </a:blip>
          <a:stretch/>
        </p:blipFill>
        <p:spPr>
          <a:xfrm>
            <a:off x="2123640" y="1556640"/>
            <a:ext cx="2019240" cy="1366200"/>
          </a:xfrm>
          <a:prstGeom prst="rect">
            <a:avLst/>
          </a:prstGeom>
          <a:ln>
            <a:noFill/>
          </a:ln>
        </p:spPr>
      </p:pic>
      <p:pic>
        <p:nvPicPr>
          <p:cNvPr id="266" name="Picture 4" descr="basin2.jpg"/>
          <p:cNvPicPr/>
          <p:nvPr/>
        </p:nvPicPr>
        <p:blipFill>
          <a:blip r:embed="rId17" cstate="email">
            <a:extLst>
              <a:ext uri="{28A0092B-C50C-407E-A947-70E740481C1C}">
                <a14:useLocalDpi xmlns:a14="http://schemas.microsoft.com/office/drawing/2010/main"/>
              </a:ext>
            </a:extLst>
          </a:blip>
          <a:stretch/>
        </p:blipFill>
        <p:spPr>
          <a:xfrm>
            <a:off x="1043640" y="4005000"/>
            <a:ext cx="1652040" cy="1777680"/>
          </a:xfrm>
          <a:prstGeom prst="rect">
            <a:avLst/>
          </a:prstGeom>
          <a:ln>
            <a:noFill/>
          </a:ln>
        </p:spPr>
      </p:pic>
      <p:pic>
        <p:nvPicPr>
          <p:cNvPr id="267" name="Picture 9" descr="basin7.jpg"/>
          <p:cNvPicPr/>
          <p:nvPr/>
        </p:nvPicPr>
        <p:blipFill>
          <a:blip r:embed="rId18" cstate="email">
            <a:extLst>
              <a:ext uri="{28A0092B-C50C-407E-A947-70E740481C1C}">
                <a14:useLocalDpi xmlns:a14="http://schemas.microsoft.com/office/drawing/2010/main"/>
              </a:ext>
            </a:extLst>
          </a:blip>
          <a:stretch/>
        </p:blipFill>
        <p:spPr>
          <a:xfrm>
            <a:off x="6876360" y="3069000"/>
            <a:ext cx="1857600" cy="1626480"/>
          </a:xfrm>
          <a:prstGeom prst="rect">
            <a:avLst/>
          </a:prstGeom>
          <a:ln>
            <a:noFill/>
          </a:ln>
        </p:spPr>
      </p:pic>
      <p:pic>
        <p:nvPicPr>
          <p:cNvPr id="268" name="Picture 3" descr="basin1.jpg"/>
          <p:cNvPicPr/>
          <p:nvPr/>
        </p:nvPicPr>
        <p:blipFill>
          <a:blip r:embed="rId19" cstate="email">
            <a:extLst>
              <a:ext uri="{28A0092B-C50C-407E-A947-70E740481C1C}">
                <a14:useLocalDpi xmlns:a14="http://schemas.microsoft.com/office/drawing/2010/main"/>
              </a:ext>
            </a:extLst>
          </a:blip>
          <a:stretch/>
        </p:blipFill>
        <p:spPr>
          <a:xfrm>
            <a:off x="5428440" y="1700640"/>
            <a:ext cx="1807560" cy="1869120"/>
          </a:xfrm>
          <a:prstGeom prst="rect">
            <a:avLst/>
          </a:prstGeom>
          <a:ln>
            <a:noFill/>
          </a:ln>
        </p:spPr>
      </p:pic>
      <p:sp>
        <p:nvSpPr>
          <p:cNvPr id="269" name="CustomShape 1"/>
          <p:cNvSpPr/>
          <p:nvPr/>
        </p:nvSpPr>
        <p:spPr>
          <a:xfrm>
            <a:off x="44640" y="908640"/>
            <a:ext cx="2570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onstantia"/>
              </a:rPr>
              <a:t>BASINDA TAMSAT</a:t>
            </a:r>
            <a:endParaRPr lang="en-US" sz="1800" b="0" strike="noStrike" spc="-1">
              <a:latin typeface="Arial"/>
            </a:endParaRPr>
          </a:p>
        </p:txBody>
      </p:sp>
      <p:pic>
        <p:nvPicPr>
          <p:cNvPr id="270" name="Resim 21"/>
          <p:cNvPicPr/>
          <p:nvPr/>
        </p:nvPicPr>
        <p:blipFill>
          <a:blip r:embed="rId20" cstate="email">
            <a:extLst>
              <a:ext uri="{28A0092B-C50C-407E-A947-70E740481C1C}">
                <a14:useLocalDpi xmlns:a14="http://schemas.microsoft.com/office/drawing/2010/main"/>
              </a:ext>
            </a:extLst>
          </a:blip>
          <a:stretch/>
        </p:blipFill>
        <p:spPr>
          <a:xfrm>
            <a:off x="2240280" y="3050280"/>
            <a:ext cx="2395800" cy="72648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6" descr="http://www.tamsat.org.tr/tr/wp-content/uploads/2017/05/nasa-space-apps-challenge-15-488x366.png"/>
          <p:cNvPicPr/>
          <p:nvPr/>
        </p:nvPicPr>
        <p:blipFill>
          <a:blip r:embed="rId2"/>
          <a:stretch/>
        </p:blipFill>
        <p:spPr>
          <a:xfrm>
            <a:off x="29880" y="3390840"/>
            <a:ext cx="4647960" cy="3485880"/>
          </a:xfrm>
          <a:prstGeom prst="rect">
            <a:avLst/>
          </a:prstGeom>
          <a:ln>
            <a:noFill/>
          </a:ln>
        </p:spPr>
      </p:pic>
      <p:pic>
        <p:nvPicPr>
          <p:cNvPr id="272" name="Picture 4" descr="http://www.tamsat.org.tr/tr/wp-content/uploads/2017/05/nasa-space-apps-challenge-13-488x366.png"/>
          <p:cNvPicPr/>
          <p:nvPr/>
        </p:nvPicPr>
        <p:blipFill>
          <a:blip r:embed="rId3" cstate="email">
            <a:extLst>
              <a:ext uri="{28A0092B-C50C-407E-A947-70E740481C1C}">
                <a14:useLocalDpi xmlns:a14="http://schemas.microsoft.com/office/drawing/2010/main"/>
              </a:ext>
            </a:extLst>
          </a:blip>
          <a:stretch/>
        </p:blipFill>
        <p:spPr>
          <a:xfrm>
            <a:off x="5148000" y="-35640"/>
            <a:ext cx="3763440" cy="2822400"/>
          </a:xfrm>
          <a:prstGeom prst="rect">
            <a:avLst/>
          </a:prstGeom>
          <a:ln>
            <a:noFill/>
          </a:ln>
        </p:spPr>
      </p:pic>
      <p:pic>
        <p:nvPicPr>
          <p:cNvPr id="273" name="Picture 8" descr="http://www.tamsat.org.tr/tr/wp-content/uploads/2017/05/nasa-space-apps-challenge-06-488x288.png"/>
          <p:cNvPicPr/>
          <p:nvPr/>
        </p:nvPicPr>
        <p:blipFill>
          <a:blip r:embed="rId4"/>
          <a:stretch/>
        </p:blipFill>
        <p:spPr>
          <a:xfrm>
            <a:off x="4495680" y="1577880"/>
            <a:ext cx="4647960" cy="2742840"/>
          </a:xfrm>
          <a:prstGeom prst="rect">
            <a:avLst/>
          </a:prstGeom>
          <a:ln>
            <a:noFill/>
          </a:ln>
        </p:spPr>
      </p:pic>
      <p:pic>
        <p:nvPicPr>
          <p:cNvPr id="274" name="Picture 10" descr="http://www.tamsat.org.tr/tr/wp-content/uploads/2017/05/nasa-space-apps-challenge-05-488x302.png"/>
          <p:cNvPicPr/>
          <p:nvPr/>
        </p:nvPicPr>
        <p:blipFill>
          <a:blip r:embed="rId5"/>
          <a:stretch/>
        </p:blipFill>
        <p:spPr>
          <a:xfrm>
            <a:off x="-9720" y="1582920"/>
            <a:ext cx="4647960" cy="2876040"/>
          </a:xfrm>
          <a:prstGeom prst="rect">
            <a:avLst/>
          </a:prstGeom>
          <a:ln>
            <a:noFill/>
          </a:ln>
        </p:spPr>
      </p:pic>
      <p:pic>
        <p:nvPicPr>
          <p:cNvPr id="275" name="Picture 12" descr="http://www.tamsat.org.tr/tr/wp-content/uploads/2017/05/nasa-space-apps-challenge-07-488x445.png"/>
          <p:cNvPicPr/>
          <p:nvPr/>
        </p:nvPicPr>
        <p:blipFill>
          <a:blip r:embed="rId6" cstate="email">
            <a:extLst>
              <a:ext uri="{28A0092B-C50C-407E-A947-70E740481C1C}">
                <a14:useLocalDpi xmlns:a14="http://schemas.microsoft.com/office/drawing/2010/main"/>
              </a:ext>
            </a:extLst>
          </a:blip>
          <a:stretch/>
        </p:blipFill>
        <p:spPr>
          <a:xfrm>
            <a:off x="2916360" y="0"/>
            <a:ext cx="2323800" cy="2118960"/>
          </a:xfrm>
          <a:prstGeom prst="rect">
            <a:avLst/>
          </a:prstGeom>
          <a:ln>
            <a:noFill/>
          </a:ln>
        </p:spPr>
      </p:pic>
      <p:pic>
        <p:nvPicPr>
          <p:cNvPr id="276" name="Picture 14" descr="http://www.tamsat.org.tr/tr/wp-content/uploads/2017/05/nasa-space-apps-challenge-08-488x323.png"/>
          <p:cNvPicPr/>
          <p:nvPr/>
        </p:nvPicPr>
        <p:blipFill>
          <a:blip r:embed="rId7" cstate="email">
            <a:extLst>
              <a:ext uri="{28A0092B-C50C-407E-A947-70E740481C1C}">
                <a14:useLocalDpi xmlns:a14="http://schemas.microsoft.com/office/drawing/2010/main"/>
              </a:ext>
            </a:extLst>
          </a:blip>
          <a:stretch/>
        </p:blipFill>
        <p:spPr>
          <a:xfrm>
            <a:off x="-9720" y="-12600"/>
            <a:ext cx="2925720" cy="1936440"/>
          </a:xfrm>
          <a:prstGeom prst="rect">
            <a:avLst/>
          </a:prstGeom>
          <a:ln>
            <a:noFill/>
          </a:ln>
        </p:spPr>
      </p:pic>
      <p:pic>
        <p:nvPicPr>
          <p:cNvPr id="277" name="Picture 16" descr="http://www.tamsat.org.tr/tr/wp-content/uploads/2017/05/nasa-space-app-challenge-2017-2-488x313.png"/>
          <p:cNvPicPr/>
          <p:nvPr/>
        </p:nvPicPr>
        <p:blipFill>
          <a:blip r:embed="rId8" cstate="email">
            <a:extLst>
              <a:ext uri="{28A0092B-C50C-407E-A947-70E740481C1C}">
                <a14:useLocalDpi xmlns:a14="http://schemas.microsoft.com/office/drawing/2010/main"/>
              </a:ext>
            </a:extLst>
          </a:blip>
          <a:stretch/>
        </p:blipFill>
        <p:spPr>
          <a:xfrm>
            <a:off x="4874040" y="4130640"/>
            <a:ext cx="4248000" cy="2724480"/>
          </a:xfrm>
          <a:prstGeom prst="rect">
            <a:avLst/>
          </a:prstGeom>
          <a:ln>
            <a:noFill/>
          </a:ln>
        </p:spPr>
      </p:pic>
      <p:pic>
        <p:nvPicPr>
          <p:cNvPr id="278" name="Picture 2" descr="http://www.tamsat.org.tr/tr/wp-content/uploads/2017/05/r_2789_20170327221056-488x278.png"/>
          <p:cNvPicPr/>
          <p:nvPr/>
        </p:nvPicPr>
        <p:blipFill>
          <a:blip r:embed="rId9" cstate="email">
            <a:extLst>
              <a:ext uri="{28A0092B-C50C-407E-A947-70E740481C1C}">
                <a14:useLocalDpi xmlns:a14="http://schemas.microsoft.com/office/drawing/2010/main"/>
              </a:ext>
            </a:extLst>
          </a:blip>
          <a:stretch/>
        </p:blipFill>
        <p:spPr>
          <a:xfrm>
            <a:off x="6548760" y="4317840"/>
            <a:ext cx="2555280" cy="145548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230760" y="1124640"/>
            <a:ext cx="822924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Küp Uydu Nedir ?</a:t>
            </a:r>
            <a:endParaRPr lang="en-US" sz="3200" b="0" strike="noStrike" spc="-1">
              <a:solidFill>
                <a:srgbClr val="000000"/>
              </a:solidFill>
              <a:latin typeface="Constantia"/>
            </a:endParaRPr>
          </a:p>
        </p:txBody>
      </p:sp>
      <p:pic>
        <p:nvPicPr>
          <p:cNvPr id="280" name="Resim 3"/>
          <p:cNvPicPr/>
          <p:nvPr/>
        </p:nvPicPr>
        <p:blipFill>
          <a:blip r:embed="rId2" cstate="email">
            <a:extLst>
              <a:ext uri="{28A0092B-C50C-407E-A947-70E740481C1C}">
                <a14:useLocalDpi xmlns:a14="http://schemas.microsoft.com/office/drawing/2010/main"/>
              </a:ext>
            </a:extLst>
          </a:blip>
          <a:stretch/>
        </p:blipFill>
        <p:spPr>
          <a:xfrm>
            <a:off x="0" y="1628640"/>
            <a:ext cx="9143640" cy="51523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Resim 3"/>
          <p:cNvPicPr/>
          <p:nvPr/>
        </p:nvPicPr>
        <p:blipFill>
          <a:blip r:embed="rId2"/>
          <a:stretch/>
        </p:blipFill>
        <p:spPr>
          <a:xfrm>
            <a:off x="0" y="0"/>
            <a:ext cx="5486040" cy="4466880"/>
          </a:xfrm>
          <a:prstGeom prst="rect">
            <a:avLst/>
          </a:prstGeom>
          <a:ln>
            <a:noFill/>
          </a:ln>
        </p:spPr>
      </p:pic>
      <p:pic>
        <p:nvPicPr>
          <p:cNvPr id="221" name="Resim 4"/>
          <p:cNvPicPr/>
          <p:nvPr/>
        </p:nvPicPr>
        <p:blipFill>
          <a:blip r:embed="rId3"/>
          <a:stretch/>
        </p:blipFill>
        <p:spPr>
          <a:xfrm>
            <a:off x="5285880" y="-32760"/>
            <a:ext cx="3856680" cy="961560"/>
          </a:xfrm>
          <a:prstGeom prst="rect">
            <a:avLst/>
          </a:prstGeom>
          <a:ln>
            <a:noFill/>
          </a:ln>
        </p:spPr>
      </p:pic>
      <p:pic>
        <p:nvPicPr>
          <p:cNvPr id="222" name="Resim 5"/>
          <p:cNvPicPr/>
          <p:nvPr/>
        </p:nvPicPr>
        <p:blipFill>
          <a:blip r:embed="rId4"/>
          <a:stretch/>
        </p:blipFill>
        <p:spPr>
          <a:xfrm>
            <a:off x="1187640" y="4149000"/>
            <a:ext cx="2752200" cy="1085400"/>
          </a:xfrm>
          <a:prstGeom prst="rect">
            <a:avLst/>
          </a:prstGeom>
          <a:ln>
            <a:noFill/>
          </a:ln>
        </p:spPr>
      </p:pic>
      <p:pic>
        <p:nvPicPr>
          <p:cNvPr id="223" name="Resim 6"/>
          <p:cNvPicPr/>
          <p:nvPr/>
        </p:nvPicPr>
        <p:blipFill>
          <a:blip r:embed="rId5"/>
          <a:stretch/>
        </p:blipFill>
        <p:spPr>
          <a:xfrm>
            <a:off x="6057360" y="1274760"/>
            <a:ext cx="2314080" cy="1466280"/>
          </a:xfrm>
          <a:prstGeom prst="rect">
            <a:avLst/>
          </a:prstGeom>
          <a:ln>
            <a:noFill/>
          </a:ln>
        </p:spPr>
      </p:pic>
      <p:pic>
        <p:nvPicPr>
          <p:cNvPr id="224" name="Resim 7"/>
          <p:cNvPicPr/>
          <p:nvPr/>
        </p:nvPicPr>
        <p:blipFill>
          <a:blip r:embed="rId6"/>
          <a:stretch/>
        </p:blipFill>
        <p:spPr>
          <a:xfrm>
            <a:off x="179640" y="4691880"/>
            <a:ext cx="2447280" cy="1028160"/>
          </a:xfrm>
          <a:prstGeom prst="rect">
            <a:avLst/>
          </a:prstGeom>
          <a:ln>
            <a:noFill/>
          </a:ln>
        </p:spPr>
      </p:pic>
      <p:pic>
        <p:nvPicPr>
          <p:cNvPr id="225" name="Resim 8"/>
          <p:cNvPicPr/>
          <p:nvPr/>
        </p:nvPicPr>
        <p:blipFill>
          <a:blip r:embed="rId7" cstate="email">
            <a:extLst>
              <a:ext uri="{28A0092B-C50C-407E-A947-70E740481C1C}">
                <a14:useLocalDpi xmlns:a14="http://schemas.microsoft.com/office/drawing/2010/main"/>
              </a:ext>
            </a:extLst>
          </a:blip>
          <a:stretch/>
        </p:blipFill>
        <p:spPr>
          <a:xfrm>
            <a:off x="51480" y="5722920"/>
            <a:ext cx="4686120" cy="1028160"/>
          </a:xfrm>
          <a:prstGeom prst="rect">
            <a:avLst/>
          </a:prstGeom>
          <a:ln>
            <a:noFill/>
          </a:ln>
        </p:spPr>
      </p:pic>
      <p:pic>
        <p:nvPicPr>
          <p:cNvPr id="226" name="Resim 10"/>
          <p:cNvPicPr/>
          <p:nvPr/>
        </p:nvPicPr>
        <p:blipFill>
          <a:blip r:embed="rId8" cstate="email">
            <a:extLst>
              <a:ext uri="{28A0092B-C50C-407E-A947-70E740481C1C}">
                <a14:useLocalDpi xmlns:a14="http://schemas.microsoft.com/office/drawing/2010/main"/>
              </a:ext>
            </a:extLst>
          </a:blip>
          <a:stretch/>
        </p:blipFill>
        <p:spPr>
          <a:xfrm>
            <a:off x="4804920" y="3087000"/>
            <a:ext cx="4231080" cy="373428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1"/>
          <p:cNvSpPr txBox="1"/>
          <p:nvPr/>
        </p:nvSpPr>
        <p:spPr>
          <a:xfrm>
            <a:off x="230760" y="1124640"/>
            <a:ext cx="822924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Küp Uydu Nedir ?</a:t>
            </a:r>
            <a:endParaRPr lang="en-US" sz="3200" b="0" strike="noStrike" spc="-1">
              <a:solidFill>
                <a:srgbClr val="000000"/>
              </a:solidFill>
              <a:latin typeface="Constantia"/>
            </a:endParaRPr>
          </a:p>
        </p:txBody>
      </p:sp>
      <p:pic>
        <p:nvPicPr>
          <p:cNvPr id="282" name="Resim 2"/>
          <p:cNvPicPr/>
          <p:nvPr/>
        </p:nvPicPr>
        <p:blipFill>
          <a:blip r:embed="rId2" cstate="email">
            <a:extLst>
              <a:ext uri="{28A0092B-C50C-407E-A947-70E740481C1C}">
                <a14:useLocalDpi xmlns:a14="http://schemas.microsoft.com/office/drawing/2010/main"/>
              </a:ext>
            </a:extLst>
          </a:blip>
          <a:stretch/>
        </p:blipFill>
        <p:spPr>
          <a:xfrm>
            <a:off x="1691640" y="1604520"/>
            <a:ext cx="5397480" cy="524952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Resim 7"/>
          <p:cNvPicPr/>
          <p:nvPr/>
        </p:nvPicPr>
        <p:blipFill>
          <a:blip r:embed="rId2"/>
          <a:stretch/>
        </p:blipFill>
        <p:spPr>
          <a:xfrm>
            <a:off x="5436000" y="4898520"/>
            <a:ext cx="3438000" cy="1714320"/>
          </a:xfrm>
          <a:prstGeom prst="rect">
            <a:avLst/>
          </a:prstGeom>
          <a:ln>
            <a:noFill/>
          </a:ln>
        </p:spPr>
      </p:pic>
      <p:sp>
        <p:nvSpPr>
          <p:cNvPr id="284" name="TextShape 1"/>
          <p:cNvSpPr txBox="1"/>
          <p:nvPr/>
        </p:nvSpPr>
        <p:spPr>
          <a:xfrm>
            <a:off x="323640" y="528120"/>
            <a:ext cx="822924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Küp Uydu Nedir ?</a:t>
            </a:r>
            <a:endParaRPr lang="en-US" sz="3200" b="0" strike="noStrike" spc="-1">
              <a:solidFill>
                <a:srgbClr val="000000"/>
              </a:solidFill>
              <a:latin typeface="Constantia"/>
            </a:endParaRPr>
          </a:p>
        </p:txBody>
      </p:sp>
      <p:pic>
        <p:nvPicPr>
          <p:cNvPr id="285" name="Resim 3"/>
          <p:cNvPicPr/>
          <p:nvPr/>
        </p:nvPicPr>
        <p:blipFill>
          <a:blip r:embed="rId3"/>
          <a:stretch/>
        </p:blipFill>
        <p:spPr>
          <a:xfrm>
            <a:off x="971640" y="1030320"/>
            <a:ext cx="7362360" cy="2609640"/>
          </a:xfrm>
          <a:prstGeom prst="rect">
            <a:avLst/>
          </a:prstGeom>
          <a:ln>
            <a:noFill/>
          </a:ln>
        </p:spPr>
      </p:pic>
      <p:pic>
        <p:nvPicPr>
          <p:cNvPr id="286" name="Resim 4"/>
          <p:cNvPicPr/>
          <p:nvPr/>
        </p:nvPicPr>
        <p:blipFill>
          <a:blip r:embed="rId4"/>
          <a:stretch/>
        </p:blipFill>
        <p:spPr>
          <a:xfrm>
            <a:off x="179640" y="3222360"/>
            <a:ext cx="3123720" cy="1676160"/>
          </a:xfrm>
          <a:prstGeom prst="rect">
            <a:avLst/>
          </a:prstGeom>
          <a:ln>
            <a:noFill/>
          </a:ln>
        </p:spPr>
      </p:pic>
      <p:pic>
        <p:nvPicPr>
          <p:cNvPr id="287" name="Resim 5"/>
          <p:cNvPicPr/>
          <p:nvPr/>
        </p:nvPicPr>
        <p:blipFill>
          <a:blip r:embed="rId5"/>
          <a:stretch/>
        </p:blipFill>
        <p:spPr>
          <a:xfrm>
            <a:off x="809280" y="4898520"/>
            <a:ext cx="3142800" cy="1933200"/>
          </a:xfrm>
          <a:prstGeom prst="rect">
            <a:avLst/>
          </a:prstGeom>
          <a:ln>
            <a:noFill/>
          </a:ln>
        </p:spPr>
      </p:pic>
      <p:sp>
        <p:nvSpPr>
          <p:cNvPr id="288" name="CustomShape 2"/>
          <p:cNvSpPr/>
          <p:nvPr/>
        </p:nvSpPr>
        <p:spPr>
          <a:xfrm>
            <a:off x="4342320" y="5380920"/>
            <a:ext cx="978120" cy="484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405000" y="764640"/>
            <a:ext cx="575892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1" strike="noStrike" spc="-1">
                <a:solidFill>
                  <a:srgbClr val="000000"/>
                </a:solidFill>
                <a:latin typeface="Constantia"/>
              </a:rPr>
              <a:t>TAMSAT IHU</a:t>
            </a:r>
            <a:endParaRPr lang="en-US" sz="2800" b="0" strike="noStrike" spc="-1">
              <a:latin typeface="Arial"/>
            </a:endParaRPr>
          </a:p>
          <a:p>
            <a:pPr>
              <a:lnSpc>
                <a:spcPct val="100000"/>
              </a:lnSpc>
            </a:pPr>
            <a:r>
              <a:rPr lang="en-US" sz="2800" b="1" strike="noStrike" spc="-1">
                <a:solidFill>
                  <a:srgbClr val="000000"/>
                </a:solidFill>
                <a:latin typeface="Constantia"/>
              </a:rPr>
              <a:t>Internal Housekeeping Unit</a:t>
            </a:r>
            <a:endParaRPr lang="en-US" sz="2800" b="0" strike="noStrike" spc="-1">
              <a:latin typeface="Arial"/>
            </a:endParaRPr>
          </a:p>
        </p:txBody>
      </p:sp>
      <p:pic>
        <p:nvPicPr>
          <p:cNvPr id="290" name="Picture 2" descr="C:\tamsat\tamsat_ihu.jpg"/>
          <p:cNvPicPr/>
          <p:nvPr/>
        </p:nvPicPr>
        <p:blipFill>
          <a:blip r:embed="rId2"/>
          <a:stretch/>
        </p:blipFill>
        <p:spPr>
          <a:xfrm>
            <a:off x="539640" y="2421000"/>
            <a:ext cx="7934400" cy="30240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Picture 2" descr="C:\tamsat\turksat3usat_1.jpg"/>
          <p:cNvPicPr/>
          <p:nvPr/>
        </p:nvPicPr>
        <p:blipFill>
          <a:blip r:embed="rId2"/>
          <a:stretch/>
        </p:blipFill>
        <p:spPr>
          <a:xfrm>
            <a:off x="3996000" y="908640"/>
            <a:ext cx="4647960" cy="3228480"/>
          </a:xfrm>
          <a:prstGeom prst="rect">
            <a:avLst/>
          </a:prstGeom>
          <a:ln>
            <a:noFill/>
          </a:ln>
        </p:spPr>
      </p:pic>
      <p:pic>
        <p:nvPicPr>
          <p:cNvPr id="292" name="Picture 3" descr="C:\tamsat\turksat3usat_4.jpg"/>
          <p:cNvPicPr/>
          <p:nvPr/>
        </p:nvPicPr>
        <p:blipFill>
          <a:blip r:embed="rId3" cstate="email">
            <a:extLst>
              <a:ext uri="{28A0092B-C50C-407E-A947-70E740481C1C}">
                <a14:useLocalDpi xmlns:a14="http://schemas.microsoft.com/office/drawing/2010/main"/>
              </a:ext>
            </a:extLst>
          </a:blip>
          <a:stretch/>
        </p:blipFill>
        <p:spPr>
          <a:xfrm>
            <a:off x="2843640" y="4365000"/>
            <a:ext cx="3456000" cy="2301480"/>
          </a:xfrm>
          <a:prstGeom prst="rect">
            <a:avLst/>
          </a:prstGeom>
          <a:ln>
            <a:noFill/>
          </a:ln>
        </p:spPr>
      </p:pic>
      <p:pic>
        <p:nvPicPr>
          <p:cNvPr id="293" name="Picture 4" descr="C:\tamsat\turksat3usat_6.jpg"/>
          <p:cNvPicPr/>
          <p:nvPr/>
        </p:nvPicPr>
        <p:blipFill>
          <a:blip r:embed="rId4" cstate="email">
            <a:extLst>
              <a:ext uri="{28A0092B-C50C-407E-A947-70E740481C1C}">
                <a14:useLocalDpi xmlns:a14="http://schemas.microsoft.com/office/drawing/2010/main"/>
              </a:ext>
            </a:extLst>
          </a:blip>
          <a:stretch/>
        </p:blipFill>
        <p:spPr>
          <a:xfrm>
            <a:off x="179640" y="2709000"/>
            <a:ext cx="3456000" cy="2301480"/>
          </a:xfrm>
          <a:prstGeom prst="rect">
            <a:avLst/>
          </a:prstGeom>
          <a:ln>
            <a:noFill/>
          </a:ln>
        </p:spPr>
      </p:pic>
      <p:pic>
        <p:nvPicPr>
          <p:cNvPr id="294" name="Picture 5" descr="C:\tamsat\turksat3usat_12.jpg"/>
          <p:cNvPicPr/>
          <p:nvPr/>
        </p:nvPicPr>
        <p:blipFill>
          <a:blip r:embed="rId5" cstate="email">
            <a:extLst>
              <a:ext uri="{28A0092B-C50C-407E-A947-70E740481C1C}">
                <a14:useLocalDpi xmlns:a14="http://schemas.microsoft.com/office/drawing/2010/main"/>
              </a:ext>
            </a:extLst>
          </a:blip>
          <a:stretch/>
        </p:blipFill>
        <p:spPr>
          <a:xfrm>
            <a:off x="6732360" y="5085360"/>
            <a:ext cx="2232000" cy="1577880"/>
          </a:xfrm>
          <a:prstGeom prst="rect">
            <a:avLst/>
          </a:prstGeom>
          <a:ln>
            <a:noFill/>
          </a:ln>
        </p:spPr>
      </p:pic>
      <p:pic>
        <p:nvPicPr>
          <p:cNvPr id="295" name="Picture 6" descr="C:\tamsat\turksat3usat_19.jpg"/>
          <p:cNvPicPr/>
          <p:nvPr/>
        </p:nvPicPr>
        <p:blipFill>
          <a:blip r:embed="rId6" cstate="email">
            <a:extLst>
              <a:ext uri="{28A0092B-C50C-407E-A947-70E740481C1C}">
                <a14:useLocalDpi xmlns:a14="http://schemas.microsoft.com/office/drawing/2010/main"/>
              </a:ext>
            </a:extLst>
          </a:blip>
          <a:stretch/>
        </p:blipFill>
        <p:spPr>
          <a:xfrm>
            <a:off x="107640" y="980640"/>
            <a:ext cx="2448000" cy="1635120"/>
          </a:xfrm>
          <a:prstGeom prst="rect">
            <a:avLst/>
          </a:prstGeom>
          <a:ln>
            <a:noFill/>
          </a:ln>
        </p:spPr>
      </p:pic>
      <p:pic>
        <p:nvPicPr>
          <p:cNvPr id="296" name="Picture 7" descr="C:\tamsat\turksat3usat_15.jpg"/>
          <p:cNvPicPr/>
          <p:nvPr/>
        </p:nvPicPr>
        <p:blipFill>
          <a:blip r:embed="rId7" cstate="email">
            <a:extLst>
              <a:ext uri="{28A0092B-C50C-407E-A947-70E740481C1C}">
                <a14:useLocalDpi xmlns:a14="http://schemas.microsoft.com/office/drawing/2010/main"/>
              </a:ext>
            </a:extLst>
          </a:blip>
          <a:stretch/>
        </p:blipFill>
        <p:spPr>
          <a:xfrm>
            <a:off x="251640" y="5157360"/>
            <a:ext cx="2304000" cy="1534320"/>
          </a:xfrm>
          <a:prstGeom prst="rect">
            <a:avLst/>
          </a:prstGeom>
          <a:ln>
            <a:noFill/>
          </a:ln>
        </p:spPr>
      </p:pic>
      <p:sp>
        <p:nvSpPr>
          <p:cNvPr id="297" name="CustomShape 1"/>
          <p:cNvSpPr/>
          <p:nvPr/>
        </p:nvSpPr>
        <p:spPr>
          <a:xfrm>
            <a:off x="-120960" y="404640"/>
            <a:ext cx="358884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1" strike="noStrike" spc="-1">
                <a:solidFill>
                  <a:srgbClr val="000000"/>
                </a:solidFill>
                <a:latin typeface="Constantia"/>
              </a:rPr>
              <a:t>TURKSAT 3USAT</a:t>
            </a:r>
            <a:endParaRPr lang="en-US" sz="28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Resim 7"/>
          <p:cNvPicPr/>
          <p:nvPr/>
        </p:nvPicPr>
        <p:blipFill>
          <a:blip r:embed="rId2"/>
          <a:stretch/>
        </p:blipFill>
        <p:spPr>
          <a:xfrm>
            <a:off x="5638680" y="4766040"/>
            <a:ext cx="3438000" cy="1714320"/>
          </a:xfrm>
          <a:prstGeom prst="rect">
            <a:avLst/>
          </a:prstGeom>
          <a:ln>
            <a:noFill/>
          </a:ln>
        </p:spPr>
      </p:pic>
      <p:pic>
        <p:nvPicPr>
          <p:cNvPr id="299" name="Resim 3"/>
          <p:cNvPicPr/>
          <p:nvPr/>
        </p:nvPicPr>
        <p:blipFill>
          <a:blip r:embed="rId3"/>
          <a:stretch/>
        </p:blipFill>
        <p:spPr>
          <a:xfrm>
            <a:off x="971640" y="1030320"/>
            <a:ext cx="7362360" cy="2609640"/>
          </a:xfrm>
          <a:prstGeom prst="rect">
            <a:avLst/>
          </a:prstGeom>
          <a:ln>
            <a:noFill/>
          </a:ln>
        </p:spPr>
      </p:pic>
      <p:pic>
        <p:nvPicPr>
          <p:cNvPr id="300" name="Resim 4"/>
          <p:cNvPicPr/>
          <p:nvPr/>
        </p:nvPicPr>
        <p:blipFill>
          <a:blip r:embed="rId4"/>
          <a:stretch/>
        </p:blipFill>
        <p:spPr>
          <a:xfrm>
            <a:off x="179640" y="3222360"/>
            <a:ext cx="3123720" cy="1676160"/>
          </a:xfrm>
          <a:prstGeom prst="rect">
            <a:avLst/>
          </a:prstGeom>
          <a:ln>
            <a:noFill/>
          </a:ln>
        </p:spPr>
      </p:pic>
      <p:pic>
        <p:nvPicPr>
          <p:cNvPr id="301" name="Resim 5"/>
          <p:cNvPicPr/>
          <p:nvPr/>
        </p:nvPicPr>
        <p:blipFill>
          <a:blip r:embed="rId5" cstate="email">
            <a:extLst>
              <a:ext uri="{28A0092B-C50C-407E-A947-70E740481C1C}">
                <a14:useLocalDpi xmlns:a14="http://schemas.microsoft.com/office/drawing/2010/main"/>
              </a:ext>
            </a:extLst>
          </a:blip>
          <a:stretch/>
        </p:blipFill>
        <p:spPr>
          <a:xfrm>
            <a:off x="809280" y="4898520"/>
            <a:ext cx="2772000" cy="1704960"/>
          </a:xfrm>
          <a:prstGeom prst="rect">
            <a:avLst/>
          </a:prstGeom>
          <a:ln>
            <a:noFill/>
          </a:ln>
        </p:spPr>
      </p:pic>
      <p:sp>
        <p:nvSpPr>
          <p:cNvPr id="302" name="CustomShape 1"/>
          <p:cNvSpPr/>
          <p:nvPr/>
        </p:nvSpPr>
        <p:spPr>
          <a:xfrm>
            <a:off x="4114080" y="5380920"/>
            <a:ext cx="978120" cy="4842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03" name="CustomShape 2"/>
          <p:cNvSpPr/>
          <p:nvPr/>
        </p:nvSpPr>
        <p:spPr>
          <a:xfrm>
            <a:off x="228600" y="762120"/>
            <a:ext cx="8229240" cy="348120"/>
          </a:xfrm>
          <a:prstGeom prst="rect">
            <a:avLst/>
          </a:prstGeom>
          <a:noFill/>
          <a:ln>
            <a:noFill/>
          </a:ln>
        </p:spPr>
        <p:style>
          <a:lnRef idx="0">
            <a:scrgbClr r="0" g="0" b="0"/>
          </a:lnRef>
          <a:fillRef idx="0">
            <a:scrgbClr r="0" g="0" b="0"/>
          </a:fillRef>
          <a:effectRef idx="0">
            <a:scrgbClr r="0" g="0" b="0"/>
          </a:effectRef>
          <a:fontRef idx="minor"/>
        </p:style>
        <p:txBody>
          <a:bodyPr lIns="0" tIns="45000" rIns="0" bIns="0" anchor="b">
            <a:noAutofit/>
          </a:bodyPr>
          <a:lstStyle/>
          <a:p>
            <a:pPr>
              <a:lnSpc>
                <a:spcPct val="100000"/>
              </a:lnSpc>
            </a:pPr>
            <a:r>
              <a:rPr lang="en-US" sz="3200" b="0" strike="noStrike" spc="-1">
                <a:solidFill>
                  <a:srgbClr val="04617B"/>
                </a:solidFill>
                <a:latin typeface="Calibri"/>
              </a:rPr>
              <a:t>Satellite Subsystems</a:t>
            </a:r>
            <a:endParaRPr lang="en-US" sz="3200" b="0" strike="noStrike" spc="-1">
              <a:latin typeface="Arial"/>
            </a:endParaRPr>
          </a:p>
        </p:txBody>
      </p:sp>
      <p:sp>
        <p:nvSpPr>
          <p:cNvPr id="304" name="TextShape 3"/>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0CE5D99F-37A9-47CC-9D03-1DD653931E7C}" type="slidenum">
              <a:rPr lang="en-US" sz="1200" b="0" strike="noStrike" spc="-1">
                <a:solidFill>
                  <a:srgbClr val="035C75"/>
                </a:solidFill>
                <a:latin typeface="Constantia"/>
              </a:rPr>
              <a:t>25</a:t>
            </a:fld>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 name="Picture 2" descr="Z:\Desktop\TAMSAT\NEW\IMG-20110614-00151.jpg"/>
          <p:cNvPicPr/>
          <p:nvPr/>
        </p:nvPicPr>
        <p:blipFill>
          <a:blip r:embed="rId2" cstate="email">
            <a:extLst>
              <a:ext uri="{28A0092B-C50C-407E-A947-70E740481C1C}">
                <a14:useLocalDpi xmlns:a14="http://schemas.microsoft.com/office/drawing/2010/main"/>
              </a:ext>
            </a:extLst>
          </a:blip>
          <a:stretch/>
        </p:blipFill>
        <p:spPr>
          <a:xfrm>
            <a:off x="185400" y="1312560"/>
            <a:ext cx="2361960" cy="1771200"/>
          </a:xfrm>
          <a:prstGeom prst="rect">
            <a:avLst/>
          </a:prstGeom>
          <a:ln>
            <a:noFill/>
          </a:ln>
        </p:spPr>
      </p:pic>
      <p:sp>
        <p:nvSpPr>
          <p:cNvPr id="306" name="CustomShape 1"/>
          <p:cNvSpPr/>
          <p:nvPr/>
        </p:nvSpPr>
        <p:spPr>
          <a:xfrm>
            <a:off x="2590920" y="1981080"/>
            <a:ext cx="2282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07" name="CustomShape 2"/>
          <p:cNvSpPr/>
          <p:nvPr/>
        </p:nvSpPr>
        <p:spPr>
          <a:xfrm>
            <a:off x="-46440" y="3116880"/>
            <a:ext cx="28756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 Concept Of Operation</a:t>
            </a:r>
            <a:endParaRPr lang="en-US" sz="1800" b="0" strike="noStrike" spc="-1">
              <a:latin typeface="Arial"/>
            </a:endParaRPr>
          </a:p>
          <a:p>
            <a:pPr>
              <a:lnSpc>
                <a:spcPct val="100000"/>
              </a:lnSpc>
            </a:pPr>
            <a:r>
              <a:rPr lang="en-US" sz="1800" b="0" strike="noStrike" spc="-1">
                <a:solidFill>
                  <a:srgbClr val="000000"/>
                </a:solidFill>
                <a:latin typeface="Constantia"/>
              </a:rPr>
              <a:t>- Requirements</a:t>
            </a:r>
            <a:endParaRPr lang="en-US" sz="1800" b="0" strike="noStrike" spc="-1">
              <a:latin typeface="Arial"/>
            </a:endParaRPr>
          </a:p>
        </p:txBody>
      </p:sp>
      <p:pic>
        <p:nvPicPr>
          <p:cNvPr id="308" name="Picture 3" descr="Z:\Desktop\TAMSAT\NEW\IMG_1045.JPG"/>
          <p:cNvPicPr/>
          <p:nvPr/>
        </p:nvPicPr>
        <p:blipFill>
          <a:blip r:embed="rId3" cstate="email">
            <a:extLst>
              <a:ext uri="{28A0092B-C50C-407E-A947-70E740481C1C}">
                <a14:useLocalDpi xmlns:a14="http://schemas.microsoft.com/office/drawing/2010/main"/>
              </a:ext>
            </a:extLst>
          </a:blip>
          <a:stretch/>
        </p:blipFill>
        <p:spPr>
          <a:xfrm>
            <a:off x="3053520" y="1244160"/>
            <a:ext cx="2652120" cy="1989000"/>
          </a:xfrm>
          <a:prstGeom prst="rect">
            <a:avLst/>
          </a:prstGeom>
          <a:ln>
            <a:noFill/>
          </a:ln>
        </p:spPr>
      </p:pic>
      <p:sp>
        <p:nvSpPr>
          <p:cNvPr id="309" name="CustomShape 3"/>
          <p:cNvSpPr/>
          <p:nvPr/>
        </p:nvSpPr>
        <p:spPr>
          <a:xfrm>
            <a:off x="3274200" y="3200400"/>
            <a:ext cx="2413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Preliminary Design</a:t>
            </a:r>
            <a:endParaRPr lang="en-US" sz="1800" b="0" strike="noStrike" spc="-1">
              <a:latin typeface="Arial"/>
            </a:endParaRPr>
          </a:p>
        </p:txBody>
      </p:sp>
      <p:sp>
        <p:nvSpPr>
          <p:cNvPr id="310" name="CustomShape 4"/>
          <p:cNvSpPr/>
          <p:nvPr/>
        </p:nvSpPr>
        <p:spPr>
          <a:xfrm>
            <a:off x="5943600" y="1905120"/>
            <a:ext cx="4568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11" name="Picture 4" descr="Z:\Desktop\TAMSAT\NEW\IMG_1622.JPG"/>
          <p:cNvPicPr/>
          <p:nvPr/>
        </p:nvPicPr>
        <p:blipFill>
          <a:blip r:embed="rId4" cstate="email">
            <a:extLst>
              <a:ext uri="{28A0092B-C50C-407E-A947-70E740481C1C}">
                <a14:useLocalDpi xmlns:a14="http://schemas.microsoft.com/office/drawing/2010/main"/>
              </a:ext>
            </a:extLst>
          </a:blip>
          <a:stretch/>
        </p:blipFill>
        <p:spPr>
          <a:xfrm>
            <a:off x="6477120" y="685800"/>
            <a:ext cx="1925280" cy="1443960"/>
          </a:xfrm>
          <a:prstGeom prst="rect">
            <a:avLst/>
          </a:prstGeom>
          <a:ln>
            <a:noFill/>
          </a:ln>
        </p:spPr>
      </p:pic>
      <p:pic>
        <p:nvPicPr>
          <p:cNvPr id="312" name="Picture 6" descr="Z:\Desktop\TAMSAT\NEW\IMG_1052.JPG"/>
          <p:cNvPicPr/>
          <p:nvPr/>
        </p:nvPicPr>
        <p:blipFill>
          <a:blip r:embed="rId5" cstate="email">
            <a:extLst>
              <a:ext uri="{28A0092B-C50C-407E-A947-70E740481C1C}">
                <a14:useLocalDpi xmlns:a14="http://schemas.microsoft.com/office/drawing/2010/main"/>
              </a:ext>
            </a:extLst>
          </a:blip>
          <a:stretch/>
        </p:blipFill>
        <p:spPr>
          <a:xfrm>
            <a:off x="6477120" y="2209680"/>
            <a:ext cx="2057040" cy="1542600"/>
          </a:xfrm>
          <a:prstGeom prst="rect">
            <a:avLst/>
          </a:prstGeom>
          <a:ln>
            <a:noFill/>
          </a:ln>
        </p:spPr>
      </p:pic>
      <p:sp>
        <p:nvSpPr>
          <p:cNvPr id="313" name="CustomShape 5"/>
          <p:cNvSpPr/>
          <p:nvPr/>
        </p:nvSpPr>
        <p:spPr>
          <a:xfrm>
            <a:off x="6280920" y="3809880"/>
            <a:ext cx="2933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Preliminary  Prototypes</a:t>
            </a:r>
            <a:endParaRPr lang="en-US" sz="1800" b="0" strike="noStrike" spc="-1">
              <a:latin typeface="Arial"/>
            </a:endParaRPr>
          </a:p>
        </p:txBody>
      </p:sp>
      <p:pic>
        <p:nvPicPr>
          <p:cNvPr id="314" name="Picture 7" descr="Z:\Desktop\TAMSAT\NEW\safak_transponder.jpg"/>
          <p:cNvPicPr/>
          <p:nvPr/>
        </p:nvPicPr>
        <p:blipFill>
          <a:blip r:embed="rId6" cstate="email">
            <a:extLst>
              <a:ext uri="{28A0092B-C50C-407E-A947-70E740481C1C}">
                <a14:useLocalDpi xmlns:a14="http://schemas.microsoft.com/office/drawing/2010/main"/>
              </a:ext>
            </a:extLst>
          </a:blip>
          <a:stretch/>
        </p:blipFill>
        <p:spPr>
          <a:xfrm>
            <a:off x="304920" y="4648320"/>
            <a:ext cx="934560" cy="1245960"/>
          </a:xfrm>
          <a:prstGeom prst="rect">
            <a:avLst/>
          </a:prstGeom>
          <a:ln>
            <a:noFill/>
          </a:ln>
        </p:spPr>
      </p:pic>
      <p:sp>
        <p:nvSpPr>
          <p:cNvPr id="315" name="CustomShape 6"/>
          <p:cNvSpPr/>
          <p:nvPr/>
        </p:nvSpPr>
        <p:spPr>
          <a:xfrm>
            <a:off x="9720" y="6172200"/>
            <a:ext cx="21196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More Prototypes</a:t>
            </a:r>
            <a:endParaRPr lang="en-US" sz="1800" b="0" strike="noStrike" spc="-1">
              <a:latin typeface="Arial"/>
            </a:endParaRPr>
          </a:p>
        </p:txBody>
      </p:sp>
      <p:pic>
        <p:nvPicPr>
          <p:cNvPr id="316" name="Picture 8" descr="Z:\Desktop\TAMSAT\NEW\IMG-20110614-00153.jpg"/>
          <p:cNvPicPr/>
          <p:nvPr/>
        </p:nvPicPr>
        <p:blipFill>
          <a:blip r:embed="rId7" cstate="email">
            <a:extLst>
              <a:ext uri="{28A0092B-C50C-407E-A947-70E740481C1C}">
                <a14:useLocalDpi xmlns:a14="http://schemas.microsoft.com/office/drawing/2010/main"/>
              </a:ext>
            </a:extLst>
          </a:blip>
          <a:stretch/>
        </p:blipFill>
        <p:spPr>
          <a:xfrm>
            <a:off x="3938400" y="3658320"/>
            <a:ext cx="1294920" cy="971280"/>
          </a:xfrm>
          <a:prstGeom prst="rect">
            <a:avLst/>
          </a:prstGeom>
          <a:ln>
            <a:noFill/>
          </a:ln>
        </p:spPr>
      </p:pic>
      <p:pic>
        <p:nvPicPr>
          <p:cNvPr id="317" name="Picture 9" descr="Z:\Desktop\TAMSAT\NEW\IMG-20110611-00145.jpg"/>
          <p:cNvPicPr/>
          <p:nvPr/>
        </p:nvPicPr>
        <p:blipFill>
          <a:blip r:embed="rId8" cstate="email">
            <a:extLst>
              <a:ext uri="{28A0092B-C50C-407E-A947-70E740481C1C}">
                <a14:useLocalDpi xmlns:a14="http://schemas.microsoft.com/office/drawing/2010/main"/>
              </a:ext>
            </a:extLst>
          </a:blip>
          <a:stretch/>
        </p:blipFill>
        <p:spPr>
          <a:xfrm>
            <a:off x="1447920" y="4952880"/>
            <a:ext cx="1320480" cy="990360"/>
          </a:xfrm>
          <a:prstGeom prst="rect">
            <a:avLst/>
          </a:prstGeom>
          <a:ln>
            <a:noFill/>
          </a:ln>
        </p:spPr>
      </p:pic>
      <p:pic>
        <p:nvPicPr>
          <p:cNvPr id="318" name="Picture 10" descr="Z:\Desktop\TAMSAT\NEW\CYMERA_20140409_233911.jpg"/>
          <p:cNvPicPr/>
          <p:nvPr/>
        </p:nvPicPr>
        <p:blipFill>
          <a:blip r:embed="rId9" cstate="email">
            <a:extLst>
              <a:ext uri="{28A0092B-C50C-407E-A947-70E740481C1C}">
                <a14:useLocalDpi xmlns:a14="http://schemas.microsoft.com/office/drawing/2010/main"/>
              </a:ext>
            </a:extLst>
          </a:blip>
          <a:stretch/>
        </p:blipFill>
        <p:spPr>
          <a:xfrm>
            <a:off x="3998880" y="4892400"/>
            <a:ext cx="1047240" cy="1396800"/>
          </a:xfrm>
          <a:prstGeom prst="rect">
            <a:avLst/>
          </a:prstGeom>
          <a:ln>
            <a:noFill/>
          </a:ln>
        </p:spPr>
      </p:pic>
      <p:pic>
        <p:nvPicPr>
          <p:cNvPr id="319" name="Picture 11" descr="Z:\Desktop\TAMSAT\NEW\ADF7012_HM_Top.jpg"/>
          <p:cNvPicPr/>
          <p:nvPr/>
        </p:nvPicPr>
        <p:blipFill>
          <a:blip r:embed="rId10" cstate="email">
            <a:extLst>
              <a:ext uri="{28A0092B-C50C-407E-A947-70E740481C1C}">
                <a14:useLocalDpi xmlns:a14="http://schemas.microsoft.com/office/drawing/2010/main"/>
              </a:ext>
            </a:extLst>
          </a:blip>
          <a:stretch/>
        </p:blipFill>
        <p:spPr>
          <a:xfrm>
            <a:off x="1447920" y="4038480"/>
            <a:ext cx="1433520" cy="826560"/>
          </a:xfrm>
          <a:prstGeom prst="rect">
            <a:avLst/>
          </a:prstGeom>
          <a:ln>
            <a:noFill/>
          </a:ln>
        </p:spPr>
      </p:pic>
      <p:sp>
        <p:nvSpPr>
          <p:cNvPr id="320" name="CustomShape 7"/>
          <p:cNvSpPr/>
          <p:nvPr/>
        </p:nvSpPr>
        <p:spPr>
          <a:xfrm>
            <a:off x="3352680" y="4876920"/>
            <a:ext cx="4568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21" name="Picture 12" descr="Z:\Desktop\TAMSAT\NEW\kart.PNG"/>
          <p:cNvPicPr/>
          <p:nvPr/>
        </p:nvPicPr>
        <p:blipFill>
          <a:blip r:embed="rId11" cstate="email">
            <a:extLst>
              <a:ext uri="{28A0092B-C50C-407E-A947-70E740481C1C}">
                <a14:useLocalDpi xmlns:a14="http://schemas.microsoft.com/office/drawing/2010/main"/>
              </a:ext>
            </a:extLst>
          </a:blip>
          <a:stretch/>
        </p:blipFill>
        <p:spPr>
          <a:xfrm>
            <a:off x="6553080" y="4343400"/>
            <a:ext cx="1826280" cy="2082600"/>
          </a:xfrm>
          <a:prstGeom prst="rect">
            <a:avLst/>
          </a:prstGeom>
          <a:ln>
            <a:noFill/>
          </a:ln>
        </p:spPr>
      </p:pic>
      <p:sp>
        <p:nvSpPr>
          <p:cNvPr id="322" name="CustomShape 8"/>
          <p:cNvSpPr/>
          <p:nvPr/>
        </p:nvSpPr>
        <p:spPr>
          <a:xfrm>
            <a:off x="5638680" y="5029200"/>
            <a:ext cx="4568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23" name="CustomShape 9"/>
          <p:cNvSpPr/>
          <p:nvPr/>
        </p:nvSpPr>
        <p:spPr>
          <a:xfrm>
            <a:off x="6613920" y="6400800"/>
            <a:ext cx="1644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Final Design</a:t>
            </a:r>
            <a:endParaRPr lang="en-US" sz="1800" b="0" strike="noStrike" spc="-1">
              <a:latin typeface="Arial"/>
            </a:endParaRPr>
          </a:p>
        </p:txBody>
      </p:sp>
      <p:sp>
        <p:nvSpPr>
          <p:cNvPr id="324" name="TextShape 10"/>
          <p:cNvSpPr txBox="1"/>
          <p:nvPr/>
        </p:nvSpPr>
        <p:spPr>
          <a:xfrm>
            <a:off x="104040" y="841320"/>
            <a:ext cx="822924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CUBESAT Project Lifecycle in TAMSAT</a:t>
            </a:r>
            <a:endParaRPr lang="en-US" sz="3200" b="0" strike="noStrike" spc="-1">
              <a:solidFill>
                <a:srgbClr val="000000"/>
              </a:solidFill>
              <a:latin typeface="Constantia"/>
            </a:endParaRPr>
          </a:p>
        </p:txBody>
      </p:sp>
      <p:sp>
        <p:nvSpPr>
          <p:cNvPr id="325" name="TextShape 11"/>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EC9A1E92-C3E5-4E11-8271-4A20EBDCD66D}" type="slidenum">
              <a:rPr lang="en-US" sz="1200" b="0" strike="noStrike" spc="-1">
                <a:solidFill>
                  <a:srgbClr val="035C75"/>
                </a:solidFill>
                <a:latin typeface="Constantia"/>
              </a:rPr>
              <a:t>26</a:t>
            </a:fld>
            <a:endParaRPr lang="en-US" sz="1200" b="0" strike="noStrike" spc="-1">
              <a:latin typeface="Times New Roman"/>
            </a:endParaRPr>
          </a:p>
        </p:txBody>
      </p:sp>
      <p:sp>
        <p:nvSpPr>
          <p:cNvPr id="326" name="CustomShape 12"/>
          <p:cNvSpPr/>
          <p:nvPr/>
        </p:nvSpPr>
        <p:spPr>
          <a:xfrm>
            <a:off x="3738240" y="4589640"/>
            <a:ext cx="1283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Lab Tests</a:t>
            </a:r>
            <a:endParaRPr lang="en-US" sz="1800" b="0" strike="noStrike" spc="-1">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icture 9" descr="Z:\Desktop\Screenshot from 2017-11-16 11-34-31.png"/>
          <p:cNvPicPr/>
          <p:nvPr/>
        </p:nvPicPr>
        <p:blipFill>
          <a:blip r:embed="rId2" cstate="email">
            <a:extLst>
              <a:ext uri="{28A0092B-C50C-407E-A947-70E740481C1C}">
                <a14:useLocalDpi xmlns:a14="http://schemas.microsoft.com/office/drawing/2010/main"/>
              </a:ext>
            </a:extLst>
          </a:blip>
          <a:stretch/>
        </p:blipFill>
        <p:spPr>
          <a:xfrm>
            <a:off x="914400" y="4964760"/>
            <a:ext cx="1893960" cy="1409400"/>
          </a:xfrm>
          <a:prstGeom prst="rect">
            <a:avLst/>
          </a:prstGeom>
          <a:ln>
            <a:noFill/>
          </a:ln>
        </p:spPr>
      </p:pic>
      <p:pic>
        <p:nvPicPr>
          <p:cNvPr id="328" name="Picture 5" descr="Z:\Desktop\TAMSAT\NEW\IMG_20140103_211311.jpg"/>
          <p:cNvPicPr/>
          <p:nvPr/>
        </p:nvPicPr>
        <p:blipFill>
          <a:blip r:embed="rId3" cstate="email">
            <a:extLst>
              <a:ext uri="{28A0092B-C50C-407E-A947-70E740481C1C}">
                <a14:useLocalDpi xmlns:a14="http://schemas.microsoft.com/office/drawing/2010/main"/>
              </a:ext>
            </a:extLst>
          </a:blip>
          <a:stretch/>
        </p:blipFill>
        <p:spPr>
          <a:xfrm>
            <a:off x="7581960" y="2059200"/>
            <a:ext cx="1104480" cy="1472760"/>
          </a:xfrm>
          <a:prstGeom prst="rect">
            <a:avLst/>
          </a:prstGeom>
          <a:ln>
            <a:noFill/>
          </a:ln>
        </p:spPr>
      </p:pic>
      <p:sp>
        <p:nvSpPr>
          <p:cNvPr id="329" name="CustomShape 1"/>
          <p:cNvSpPr/>
          <p:nvPr/>
        </p:nvSpPr>
        <p:spPr>
          <a:xfrm>
            <a:off x="2286000" y="2068920"/>
            <a:ext cx="2282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30" name="CustomShape 2"/>
          <p:cNvSpPr/>
          <p:nvPr/>
        </p:nvSpPr>
        <p:spPr>
          <a:xfrm>
            <a:off x="307080" y="2983320"/>
            <a:ext cx="14522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Production</a:t>
            </a:r>
            <a:endParaRPr lang="en-US" sz="1800" b="0" strike="noStrike" spc="-1">
              <a:latin typeface="Arial"/>
            </a:endParaRPr>
          </a:p>
        </p:txBody>
      </p:sp>
      <p:pic>
        <p:nvPicPr>
          <p:cNvPr id="331" name="Picture 2" descr="Z:\Desktop\TAMSAT\NEW\2012-06-01-214426.jpg"/>
          <p:cNvPicPr/>
          <p:nvPr/>
        </p:nvPicPr>
        <p:blipFill>
          <a:blip r:embed="rId4" cstate="email">
            <a:extLst>
              <a:ext uri="{28A0092B-C50C-407E-A947-70E740481C1C}">
                <a14:useLocalDpi xmlns:a14="http://schemas.microsoft.com/office/drawing/2010/main"/>
              </a:ext>
            </a:extLst>
          </a:blip>
          <a:stretch/>
        </p:blipFill>
        <p:spPr>
          <a:xfrm>
            <a:off x="152280" y="1383120"/>
            <a:ext cx="2095200" cy="1571400"/>
          </a:xfrm>
          <a:prstGeom prst="rect">
            <a:avLst/>
          </a:prstGeom>
          <a:ln>
            <a:noFill/>
          </a:ln>
        </p:spPr>
      </p:pic>
      <p:pic>
        <p:nvPicPr>
          <p:cNvPr id="332" name="Picture 3" descr="Z:\Desktop\TAMSAT\NEW\IMG-20120607-01714.jpg"/>
          <p:cNvPicPr/>
          <p:nvPr/>
        </p:nvPicPr>
        <p:blipFill>
          <a:blip r:embed="rId5" cstate="email">
            <a:extLst>
              <a:ext uri="{28A0092B-C50C-407E-A947-70E740481C1C}">
                <a14:useLocalDpi xmlns:a14="http://schemas.microsoft.com/office/drawing/2010/main"/>
              </a:ext>
            </a:extLst>
          </a:blip>
          <a:stretch/>
        </p:blipFill>
        <p:spPr>
          <a:xfrm>
            <a:off x="2810880" y="1109880"/>
            <a:ext cx="2476080" cy="2635920"/>
          </a:xfrm>
          <a:prstGeom prst="rect">
            <a:avLst/>
          </a:prstGeom>
          <a:ln>
            <a:noFill/>
          </a:ln>
        </p:spPr>
      </p:pic>
      <p:pic>
        <p:nvPicPr>
          <p:cNvPr id="333" name="Picture 4" descr="Z:\Desktop\TAMSAT\NEW\20140126_160606.jpg"/>
          <p:cNvPicPr/>
          <p:nvPr/>
        </p:nvPicPr>
        <p:blipFill>
          <a:blip r:embed="rId6" cstate="email">
            <a:extLst>
              <a:ext uri="{28A0092B-C50C-407E-A947-70E740481C1C}">
                <a14:useLocalDpi xmlns:a14="http://schemas.microsoft.com/office/drawing/2010/main"/>
              </a:ext>
            </a:extLst>
          </a:blip>
          <a:stretch/>
        </p:blipFill>
        <p:spPr>
          <a:xfrm>
            <a:off x="5995440" y="1225080"/>
            <a:ext cx="1828440" cy="1436040"/>
          </a:xfrm>
          <a:prstGeom prst="rect">
            <a:avLst/>
          </a:prstGeom>
          <a:ln>
            <a:noFill/>
          </a:ln>
        </p:spPr>
      </p:pic>
      <p:sp>
        <p:nvSpPr>
          <p:cNvPr id="334" name="CustomShape 3"/>
          <p:cNvSpPr/>
          <p:nvPr/>
        </p:nvSpPr>
        <p:spPr>
          <a:xfrm>
            <a:off x="3241440" y="3364560"/>
            <a:ext cx="1580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First Prduct</a:t>
            </a:r>
            <a:endParaRPr lang="en-US" sz="1800" b="0" strike="noStrike" spc="-1">
              <a:latin typeface="Arial"/>
            </a:endParaRPr>
          </a:p>
        </p:txBody>
      </p:sp>
      <p:sp>
        <p:nvSpPr>
          <p:cNvPr id="335" name="CustomShape 4"/>
          <p:cNvSpPr/>
          <p:nvPr/>
        </p:nvSpPr>
        <p:spPr>
          <a:xfrm>
            <a:off x="5486400" y="2068920"/>
            <a:ext cx="2282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36" name="CustomShape 5"/>
          <p:cNvSpPr/>
          <p:nvPr/>
        </p:nvSpPr>
        <p:spPr>
          <a:xfrm>
            <a:off x="6463080" y="3516840"/>
            <a:ext cx="1485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Integration</a:t>
            </a:r>
            <a:endParaRPr lang="en-US" sz="1800" b="0" strike="noStrike" spc="-1">
              <a:latin typeface="Arial"/>
            </a:endParaRPr>
          </a:p>
        </p:txBody>
      </p:sp>
      <p:pic>
        <p:nvPicPr>
          <p:cNvPr id="337" name="Picture 6" descr="Z:\Desktop\TAMSAT\NEW\946675_10151714158555802_1868010513_n.jpg"/>
          <p:cNvPicPr/>
          <p:nvPr/>
        </p:nvPicPr>
        <p:blipFill>
          <a:blip r:embed="rId7" cstate="email">
            <a:extLst>
              <a:ext uri="{28A0092B-C50C-407E-A947-70E740481C1C}">
                <a14:useLocalDpi xmlns:a14="http://schemas.microsoft.com/office/drawing/2010/main"/>
              </a:ext>
            </a:extLst>
          </a:blip>
          <a:stretch/>
        </p:blipFill>
        <p:spPr>
          <a:xfrm>
            <a:off x="3505320" y="4888440"/>
            <a:ext cx="1523520" cy="1017000"/>
          </a:xfrm>
          <a:prstGeom prst="rect">
            <a:avLst/>
          </a:prstGeom>
          <a:ln>
            <a:noFill/>
          </a:ln>
        </p:spPr>
      </p:pic>
      <p:pic>
        <p:nvPicPr>
          <p:cNvPr id="338" name="Picture 7" descr="Z:\Desktop\TAMSAT\NEW\922276_10151714074915802_796408015_o.jpg"/>
          <p:cNvPicPr/>
          <p:nvPr/>
        </p:nvPicPr>
        <p:blipFill>
          <a:blip r:embed="rId8" cstate="email">
            <a:extLst>
              <a:ext uri="{28A0092B-C50C-407E-A947-70E740481C1C}">
                <a14:useLocalDpi xmlns:a14="http://schemas.microsoft.com/office/drawing/2010/main"/>
              </a:ext>
            </a:extLst>
          </a:blip>
          <a:stretch/>
        </p:blipFill>
        <p:spPr>
          <a:xfrm>
            <a:off x="5869080" y="4354920"/>
            <a:ext cx="3274560" cy="1752120"/>
          </a:xfrm>
          <a:prstGeom prst="rect">
            <a:avLst/>
          </a:prstGeom>
          <a:ln>
            <a:noFill/>
          </a:ln>
        </p:spPr>
      </p:pic>
      <p:pic>
        <p:nvPicPr>
          <p:cNvPr id="339" name="Picture 8" descr="Z:\Desktop\TAMSAT\3USAT\IMG_3688.jpg"/>
          <p:cNvPicPr/>
          <p:nvPr/>
        </p:nvPicPr>
        <p:blipFill>
          <a:blip r:embed="rId9" cstate="email">
            <a:extLst>
              <a:ext uri="{28A0092B-C50C-407E-A947-70E740481C1C}">
                <a14:useLocalDpi xmlns:a14="http://schemas.microsoft.com/office/drawing/2010/main"/>
              </a:ext>
            </a:extLst>
          </a:blip>
          <a:stretch/>
        </p:blipFill>
        <p:spPr>
          <a:xfrm rot="16200000">
            <a:off x="19440" y="3802680"/>
            <a:ext cx="2167920" cy="1445040"/>
          </a:xfrm>
          <a:prstGeom prst="rect">
            <a:avLst/>
          </a:prstGeom>
          <a:ln>
            <a:noFill/>
          </a:ln>
        </p:spPr>
      </p:pic>
      <p:sp>
        <p:nvSpPr>
          <p:cNvPr id="340" name="CustomShape 6"/>
          <p:cNvSpPr/>
          <p:nvPr/>
        </p:nvSpPr>
        <p:spPr>
          <a:xfrm>
            <a:off x="3194640" y="5955120"/>
            <a:ext cx="2237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Ready for Launch</a:t>
            </a:r>
            <a:endParaRPr lang="en-US" sz="1800" b="0" strike="noStrike" spc="-1">
              <a:latin typeface="Arial"/>
            </a:endParaRPr>
          </a:p>
        </p:txBody>
      </p:sp>
      <p:sp>
        <p:nvSpPr>
          <p:cNvPr id="341" name="CustomShape 7"/>
          <p:cNvSpPr/>
          <p:nvPr/>
        </p:nvSpPr>
        <p:spPr>
          <a:xfrm>
            <a:off x="6388920" y="6183720"/>
            <a:ext cx="21564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Journey to Space</a:t>
            </a:r>
            <a:endParaRPr lang="en-US" sz="1800" b="0" strike="noStrike" spc="-1">
              <a:latin typeface="Arial"/>
            </a:endParaRPr>
          </a:p>
        </p:txBody>
      </p:sp>
      <p:sp>
        <p:nvSpPr>
          <p:cNvPr id="342" name="CustomShape 8"/>
          <p:cNvSpPr/>
          <p:nvPr/>
        </p:nvSpPr>
        <p:spPr>
          <a:xfrm>
            <a:off x="2160" y="6468120"/>
            <a:ext cx="2212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Final Space Tests</a:t>
            </a:r>
            <a:endParaRPr lang="en-US" sz="1800" b="0" strike="noStrike" spc="-1">
              <a:latin typeface="Arial"/>
            </a:endParaRPr>
          </a:p>
        </p:txBody>
      </p:sp>
      <p:sp>
        <p:nvSpPr>
          <p:cNvPr id="343" name="CustomShape 9"/>
          <p:cNvSpPr/>
          <p:nvPr/>
        </p:nvSpPr>
        <p:spPr>
          <a:xfrm>
            <a:off x="2895480" y="5269320"/>
            <a:ext cx="2282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44" name="CustomShape 10"/>
          <p:cNvSpPr/>
          <p:nvPr/>
        </p:nvSpPr>
        <p:spPr>
          <a:xfrm>
            <a:off x="5334120" y="5345640"/>
            <a:ext cx="228240" cy="15192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45" name="TextShape 11"/>
          <p:cNvSpPr txBox="1"/>
          <p:nvPr/>
        </p:nvSpPr>
        <p:spPr>
          <a:xfrm>
            <a:off x="41400" y="889920"/>
            <a:ext cx="822924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CUBESAT Project Lifecycle in TAMSAT</a:t>
            </a:r>
            <a:endParaRPr lang="en-US" sz="3200" b="0" strike="noStrike" spc="-1">
              <a:solidFill>
                <a:srgbClr val="000000"/>
              </a:solidFill>
              <a:latin typeface="Constantia"/>
            </a:endParaRPr>
          </a:p>
        </p:txBody>
      </p:sp>
      <p:sp>
        <p:nvSpPr>
          <p:cNvPr id="346" name="TextShape 1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CE0A296C-88ED-4575-B302-D5707E638CF7}" type="slidenum">
              <a:rPr lang="en-US" sz="1200" b="0" strike="noStrike" spc="-1">
                <a:solidFill>
                  <a:srgbClr val="035C75"/>
                </a:solidFill>
                <a:latin typeface="Constantia"/>
              </a:rPr>
              <a:t>27</a:t>
            </a:fld>
            <a:endParaRPr lang="en-US" sz="12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Picture 2" descr="C:\tamsat\turksat3usat_1.jpg"/>
          <p:cNvPicPr/>
          <p:nvPr/>
        </p:nvPicPr>
        <p:blipFill>
          <a:blip r:embed="rId2"/>
          <a:stretch/>
        </p:blipFill>
        <p:spPr>
          <a:xfrm>
            <a:off x="4282560" y="777240"/>
            <a:ext cx="4861080" cy="3228480"/>
          </a:xfrm>
          <a:prstGeom prst="rect">
            <a:avLst/>
          </a:prstGeom>
          <a:ln>
            <a:noFill/>
          </a:ln>
        </p:spPr>
      </p:pic>
      <p:pic>
        <p:nvPicPr>
          <p:cNvPr id="348" name="Picture 3" descr="C:\tamsat\turksat3usat_4.jpg"/>
          <p:cNvPicPr/>
          <p:nvPr/>
        </p:nvPicPr>
        <p:blipFill>
          <a:blip r:embed="rId3" cstate="email">
            <a:extLst>
              <a:ext uri="{28A0092B-C50C-407E-A947-70E740481C1C}">
                <a14:useLocalDpi xmlns:a14="http://schemas.microsoft.com/office/drawing/2010/main"/>
              </a:ext>
            </a:extLst>
          </a:blip>
          <a:stretch/>
        </p:blipFill>
        <p:spPr>
          <a:xfrm>
            <a:off x="2811960" y="4006080"/>
            <a:ext cx="3456000" cy="2301480"/>
          </a:xfrm>
          <a:prstGeom prst="rect">
            <a:avLst/>
          </a:prstGeom>
          <a:ln>
            <a:noFill/>
          </a:ln>
        </p:spPr>
      </p:pic>
      <p:pic>
        <p:nvPicPr>
          <p:cNvPr id="349" name="Picture 4" descr="C:\tamsat\turksat3usat_6.jpg"/>
          <p:cNvPicPr/>
          <p:nvPr/>
        </p:nvPicPr>
        <p:blipFill>
          <a:blip r:embed="rId4" cstate="email">
            <a:extLst>
              <a:ext uri="{28A0092B-C50C-407E-A947-70E740481C1C}">
                <a14:useLocalDpi xmlns:a14="http://schemas.microsoft.com/office/drawing/2010/main"/>
              </a:ext>
            </a:extLst>
          </a:blip>
          <a:stretch/>
        </p:blipFill>
        <p:spPr>
          <a:xfrm>
            <a:off x="179640" y="2709000"/>
            <a:ext cx="3456000" cy="2301480"/>
          </a:xfrm>
          <a:prstGeom prst="rect">
            <a:avLst/>
          </a:prstGeom>
          <a:ln>
            <a:noFill/>
          </a:ln>
        </p:spPr>
      </p:pic>
      <p:pic>
        <p:nvPicPr>
          <p:cNvPr id="350" name="Picture 5" descr="C:\tamsat\turksat3usat_12.jpg"/>
          <p:cNvPicPr/>
          <p:nvPr/>
        </p:nvPicPr>
        <p:blipFill>
          <a:blip r:embed="rId5" cstate="email">
            <a:extLst>
              <a:ext uri="{28A0092B-C50C-407E-A947-70E740481C1C}">
                <a14:useLocalDpi xmlns:a14="http://schemas.microsoft.com/office/drawing/2010/main"/>
              </a:ext>
            </a:extLst>
          </a:blip>
          <a:stretch/>
        </p:blipFill>
        <p:spPr>
          <a:xfrm>
            <a:off x="6268320" y="4006080"/>
            <a:ext cx="2875320" cy="2032560"/>
          </a:xfrm>
          <a:prstGeom prst="rect">
            <a:avLst/>
          </a:prstGeom>
          <a:ln>
            <a:noFill/>
          </a:ln>
        </p:spPr>
      </p:pic>
      <p:pic>
        <p:nvPicPr>
          <p:cNvPr id="351" name="Picture 6" descr="C:\tamsat\turksat3usat_19.jpg"/>
          <p:cNvPicPr/>
          <p:nvPr/>
        </p:nvPicPr>
        <p:blipFill>
          <a:blip r:embed="rId6" cstate="email">
            <a:extLst>
              <a:ext uri="{28A0092B-C50C-407E-A947-70E740481C1C}">
                <a14:useLocalDpi xmlns:a14="http://schemas.microsoft.com/office/drawing/2010/main"/>
              </a:ext>
            </a:extLst>
          </a:blip>
          <a:stretch/>
        </p:blipFill>
        <p:spPr>
          <a:xfrm>
            <a:off x="158760" y="954720"/>
            <a:ext cx="2448000" cy="1635120"/>
          </a:xfrm>
          <a:prstGeom prst="rect">
            <a:avLst/>
          </a:prstGeom>
          <a:ln>
            <a:noFill/>
          </a:ln>
        </p:spPr>
      </p:pic>
      <p:pic>
        <p:nvPicPr>
          <p:cNvPr id="352" name="Picture 7" descr="C:\tamsat\turksat3usat_15.jpg"/>
          <p:cNvPicPr/>
          <p:nvPr/>
        </p:nvPicPr>
        <p:blipFill>
          <a:blip r:embed="rId7" cstate="email">
            <a:extLst>
              <a:ext uri="{28A0092B-C50C-407E-A947-70E740481C1C}">
                <a14:useLocalDpi xmlns:a14="http://schemas.microsoft.com/office/drawing/2010/main"/>
              </a:ext>
            </a:extLst>
          </a:blip>
          <a:stretch/>
        </p:blipFill>
        <p:spPr>
          <a:xfrm>
            <a:off x="251640" y="5157360"/>
            <a:ext cx="2304000" cy="1534320"/>
          </a:xfrm>
          <a:prstGeom prst="rect">
            <a:avLst/>
          </a:prstGeom>
          <a:ln>
            <a:noFill/>
          </a:ln>
        </p:spPr>
      </p:pic>
      <p:sp>
        <p:nvSpPr>
          <p:cNvPr id="353" name="CustomShape 1"/>
          <p:cNvSpPr/>
          <p:nvPr/>
        </p:nvSpPr>
        <p:spPr>
          <a:xfrm>
            <a:off x="3048120" y="0"/>
            <a:ext cx="2819160" cy="106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3200" b="0" strike="noStrike" spc="-1">
                <a:solidFill>
                  <a:srgbClr val="04617B"/>
                </a:solidFill>
                <a:latin typeface="Calibri"/>
              </a:rPr>
              <a:t>TURKSAT 3USAT</a:t>
            </a:r>
            <a:endParaRPr lang="en-US" sz="3200" b="0" strike="noStrike" spc="-1">
              <a:latin typeface="Arial"/>
            </a:endParaRPr>
          </a:p>
        </p:txBody>
      </p:sp>
      <p:sp>
        <p:nvSpPr>
          <p:cNvPr id="354"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99CF56DA-27DC-4736-BC46-4A4ADCA32DDA}" type="slidenum">
              <a:rPr lang="en-US" sz="1200" b="0" strike="noStrike" spc="-1">
                <a:solidFill>
                  <a:srgbClr val="035C75"/>
                </a:solidFill>
                <a:latin typeface="Constantia"/>
              </a:rPr>
              <a:t>28</a:t>
            </a:fld>
            <a:endParaRPr lang="en-US" sz="1200" b="0" strike="noStrike" spc="-1">
              <a:latin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Picture 2" descr="Z:\Desktop\Screenshot from 2017-11-16 11-37-16.png"/>
          <p:cNvPicPr/>
          <p:nvPr/>
        </p:nvPicPr>
        <p:blipFill>
          <a:blip r:embed="rId2"/>
          <a:stretch/>
        </p:blipFill>
        <p:spPr>
          <a:xfrm>
            <a:off x="1066680" y="708120"/>
            <a:ext cx="6438600" cy="5648040"/>
          </a:xfrm>
          <a:prstGeom prst="rect">
            <a:avLst/>
          </a:prstGeom>
          <a:ln>
            <a:noFill/>
          </a:ln>
        </p:spPr>
      </p:pic>
      <p:sp>
        <p:nvSpPr>
          <p:cNvPr id="356" name="CustomShape 1"/>
          <p:cNvSpPr/>
          <p:nvPr/>
        </p:nvSpPr>
        <p:spPr>
          <a:xfrm>
            <a:off x="2384280" y="76320"/>
            <a:ext cx="508536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04617B"/>
                </a:solidFill>
                <a:latin typeface="Calibri"/>
              </a:rPr>
              <a:t>ANATOMY of a CUBESAT</a:t>
            </a:r>
            <a:endParaRPr lang="en-US" sz="3200" b="0" strike="noStrike" spc="-1">
              <a:latin typeface="Arial"/>
            </a:endParaRPr>
          </a:p>
        </p:txBody>
      </p:sp>
      <p:sp>
        <p:nvSpPr>
          <p:cNvPr id="357"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9DD8A7B8-1308-41AB-A7A5-C4D5BA91F623}" type="slidenum">
              <a:rPr lang="en-US" sz="1200" b="0" strike="noStrike" spc="-1">
                <a:solidFill>
                  <a:srgbClr val="035C75"/>
                </a:solidFill>
                <a:latin typeface="Constantia"/>
              </a:rPr>
              <a:t>29</a:t>
            </a:fld>
            <a:endParaRPr lang="en-US" sz="1200" b="0" strike="noStrike" spc="-1">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xtShape 1"/>
          <p:cNvSpPr txBox="1"/>
          <p:nvPr/>
        </p:nvSpPr>
        <p:spPr>
          <a:xfrm>
            <a:off x="457200" y="704160"/>
            <a:ext cx="8229240" cy="1142640"/>
          </a:xfrm>
          <a:prstGeom prst="rect">
            <a:avLst/>
          </a:prstGeom>
          <a:noFill/>
          <a:ln>
            <a:noFill/>
          </a:ln>
        </p:spPr>
        <p:txBody>
          <a:bodyPr lIns="0" tIns="45000" rIns="0" bIns="0" anchor="b">
            <a:noAutofit/>
          </a:bodyPr>
          <a:lstStyle/>
          <a:p>
            <a:pPr>
              <a:lnSpc>
                <a:spcPct val="100000"/>
              </a:lnSpc>
            </a:pPr>
            <a:r>
              <a:rPr lang="en-US" sz="5000" b="0" strike="noStrike" spc="-1">
                <a:solidFill>
                  <a:srgbClr val="04617B"/>
                </a:solidFill>
                <a:latin typeface="Calibri"/>
              </a:rPr>
              <a:t>TAMSAT</a:t>
            </a:r>
            <a:endParaRPr lang="en-US" sz="5000" b="0" strike="noStrike" spc="-1">
              <a:solidFill>
                <a:srgbClr val="000000"/>
              </a:solidFill>
              <a:latin typeface="Constantia"/>
            </a:endParaRPr>
          </a:p>
        </p:txBody>
      </p:sp>
      <p:sp>
        <p:nvSpPr>
          <p:cNvPr id="228" name="TextShape 2"/>
          <p:cNvSpPr txBox="1"/>
          <p:nvPr/>
        </p:nvSpPr>
        <p:spPr>
          <a:xfrm>
            <a:off x="457200" y="1935360"/>
            <a:ext cx="8229240" cy="4388760"/>
          </a:xfrm>
          <a:prstGeom prst="rect">
            <a:avLst/>
          </a:prstGeom>
          <a:noFill/>
          <a:ln>
            <a:noFill/>
          </a:ln>
        </p:spPr>
        <p:txBody>
          <a:bodyPr lIns="90000" tIns="45000" rIns="90000" bIns="45000">
            <a:normAutofit fontScale="62500" lnSpcReduction="20000"/>
          </a:bodyPr>
          <a:lstStyle/>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MİSYONUMUZ : Yurdumuzda amatör, bilimsel ve benzer amaçlı uyduların projelendirme, üretim ve işletme çalışmaları ile ilgili araştırma, geliştirme, uygulama ve eğitim hizmetleri vermek; gerçekleştirdiği projeleri amatör ve bilimsel kullanım için telsiz ve radyo amatörlerinin ve ilgili kullanıcıların hizmetine sunmak ve bu bilgi ve beceriye sahip gençlerin sayılarının artması için eğitimler ve seminerler düzenlemek ; gelişen ve yaygınlaşan bilişim teknolojileriyle, amatör uydu sistemlerinin ortak konularında ülkemiz gençleri için araştırma ve geliştirme alanları oluşturmak, gerektiğinde ulusal ve uluslar arası düzenleyici kuruluşlarla koordinasyonu sağlamak ve işbirliği yapmaktır.</a:t>
            </a:r>
          </a:p>
          <a:p>
            <a:pPr>
              <a:lnSpc>
                <a:spcPct val="100000"/>
              </a:lnSpc>
              <a:spcBef>
                <a:spcPts val="519"/>
              </a:spcBef>
            </a:pPr>
            <a:endParaRPr lang="en-US" sz="2600" b="0" strike="noStrike" spc="-1">
              <a:solidFill>
                <a:srgbClr val="000000"/>
              </a:solidFill>
              <a:latin typeface="Constantia"/>
            </a:endParaRPr>
          </a:p>
          <a:p>
            <a:pPr>
              <a:lnSpc>
                <a:spcPct val="100000"/>
              </a:lnSpc>
              <a:spcBef>
                <a:spcPts val="519"/>
              </a:spcBef>
            </a:pPr>
            <a:endParaRPr lang="en-US" sz="2600" b="0" strike="noStrike" spc="-1">
              <a:solidFill>
                <a:srgbClr val="000000"/>
              </a:solidFill>
              <a:latin typeface="Constantia"/>
            </a:endParaRP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VİZYONUMUZ: Türk Gençlerinin ve radyo amatörlerinin kendi uydu sistemlerini yapmalarına yardımcı olmak, yurt içinde bulunmayan yedek parça ve cihazları yasal girişimlerle temin etmek, gerekirse ithalatını yapmak, doğal afetler ve olağanüstü hallerde uydu sistemlerinin azami şekilde kamu yararına kullanılmasına öncülük etmek,Amatör Telsizcilik ile ilgili yönetmeliklerde belirtilen eğitim, araştırma, arama kurtarma ve izcilik kuruluşlarında yasa ve yönetmelikler uyarınca kurulacak olan amatör telsiz istasyonlarına gerektiğinde geçici cihaz, anten, uydu takip sistemi temin ederek, eğitim ve uydu haberleşme desteği vermek gelecek vizyonumuzu belirtmektedir.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Picture 2" descr="Z:\Desktop\Screenshot from 2017-11-16 11-46-30.png"/>
          <p:cNvPicPr/>
          <p:nvPr/>
        </p:nvPicPr>
        <p:blipFill>
          <a:blip r:embed="rId2" cstate="email">
            <a:extLst>
              <a:ext uri="{28A0092B-C50C-407E-A947-70E740481C1C}">
                <a14:useLocalDpi xmlns:a14="http://schemas.microsoft.com/office/drawing/2010/main"/>
              </a:ext>
            </a:extLst>
          </a:blip>
          <a:stretch/>
        </p:blipFill>
        <p:spPr>
          <a:xfrm>
            <a:off x="762120" y="1828800"/>
            <a:ext cx="7603200" cy="4323960"/>
          </a:xfrm>
          <a:prstGeom prst="rect">
            <a:avLst/>
          </a:prstGeom>
          <a:ln>
            <a:noFill/>
          </a:ln>
        </p:spPr>
      </p:pic>
      <p:sp>
        <p:nvSpPr>
          <p:cNvPr id="359" name="TextShape 1"/>
          <p:cNvSpPr txBox="1"/>
          <p:nvPr/>
        </p:nvSpPr>
        <p:spPr>
          <a:xfrm>
            <a:off x="3124080" y="762120"/>
            <a:ext cx="274500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OBC &amp; BEACON</a:t>
            </a:r>
            <a:endParaRPr lang="en-US" sz="3200" b="0" strike="noStrike" spc="-1">
              <a:solidFill>
                <a:srgbClr val="000000"/>
              </a:solidFill>
              <a:latin typeface="Constantia"/>
            </a:endParaRPr>
          </a:p>
        </p:txBody>
      </p:sp>
      <p:sp>
        <p:nvSpPr>
          <p:cNvPr id="360"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3E192128-586F-42B7-A5D6-7BD5B7A81688}" type="slidenum">
              <a:rPr lang="en-US" sz="1200" b="0" strike="noStrike" spc="-1">
                <a:solidFill>
                  <a:srgbClr val="035C75"/>
                </a:solidFill>
                <a:latin typeface="Constantia"/>
              </a:rPr>
              <a:t>30</a:t>
            </a:fld>
            <a:endParaRPr lang="en-US" sz="1200" b="0" strike="noStrike" spc="-1">
              <a:latin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extShape 1"/>
          <p:cNvSpPr txBox="1"/>
          <p:nvPr/>
        </p:nvSpPr>
        <p:spPr>
          <a:xfrm>
            <a:off x="3124080" y="762120"/>
            <a:ext cx="274500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OBC &amp; BEACON</a:t>
            </a:r>
            <a:endParaRPr lang="en-US" sz="3200" b="0" strike="noStrike" spc="-1">
              <a:solidFill>
                <a:srgbClr val="000000"/>
              </a:solidFill>
              <a:latin typeface="Constantia"/>
            </a:endParaRPr>
          </a:p>
        </p:txBody>
      </p:sp>
      <p:sp>
        <p:nvSpPr>
          <p:cNvPr id="362"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70626900-2EB4-42E2-9D71-9CD15A5EF1E9}" type="slidenum">
              <a:rPr lang="en-US" sz="1200" b="0" strike="noStrike" spc="-1">
                <a:solidFill>
                  <a:srgbClr val="035C75"/>
                </a:solidFill>
                <a:latin typeface="Constantia"/>
              </a:rPr>
              <a:t>31</a:t>
            </a:fld>
            <a:endParaRPr lang="en-US" sz="1200" b="0" strike="noStrike" spc="-1">
              <a:latin typeface="Times New Roman"/>
            </a:endParaRPr>
          </a:p>
        </p:txBody>
      </p:sp>
      <p:pic>
        <p:nvPicPr>
          <p:cNvPr id="363" name="Resim 2"/>
          <p:cNvPicPr/>
          <p:nvPr/>
        </p:nvPicPr>
        <p:blipFill>
          <a:blip r:embed="rId2"/>
          <a:stretch/>
        </p:blipFill>
        <p:spPr>
          <a:xfrm>
            <a:off x="0" y="1414440"/>
            <a:ext cx="9143640" cy="4028760"/>
          </a:xfrm>
          <a:prstGeom prst="rect">
            <a:avLst/>
          </a:prstGeom>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extShape 1"/>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4A8482DA-CB36-46A3-8382-9C8D0F8C1551}" type="slidenum">
              <a:rPr lang="en-US" sz="1200" b="0" strike="noStrike" spc="-1">
                <a:solidFill>
                  <a:srgbClr val="035C75"/>
                </a:solidFill>
                <a:latin typeface="Constantia"/>
              </a:rPr>
              <a:t>32</a:t>
            </a:fld>
            <a:endParaRPr lang="en-US" sz="1200" b="0" strike="noStrike" spc="-1">
              <a:latin typeface="Times New Roman"/>
            </a:endParaRPr>
          </a:p>
        </p:txBody>
      </p:sp>
      <p:pic>
        <p:nvPicPr>
          <p:cNvPr id="365" name="Resim 4"/>
          <p:cNvPicPr/>
          <p:nvPr/>
        </p:nvPicPr>
        <p:blipFill>
          <a:blip r:embed="rId2"/>
          <a:stretch/>
        </p:blipFill>
        <p:spPr>
          <a:xfrm>
            <a:off x="857160" y="1733400"/>
            <a:ext cx="7429320" cy="339048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TextShape 1"/>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5ECF1127-E05F-4729-8D08-0C32C2A6FAC9}" type="slidenum">
              <a:rPr lang="en-US" sz="1200" b="0" strike="noStrike" spc="-1">
                <a:solidFill>
                  <a:srgbClr val="035C75"/>
                </a:solidFill>
                <a:latin typeface="Constantia"/>
              </a:rPr>
              <a:t>33</a:t>
            </a:fld>
            <a:endParaRPr lang="en-US" sz="1200" b="0" strike="noStrike" spc="-1">
              <a:latin typeface="Times New Roman"/>
            </a:endParaRPr>
          </a:p>
        </p:txBody>
      </p:sp>
      <p:pic>
        <p:nvPicPr>
          <p:cNvPr id="367" name="Resim 4"/>
          <p:cNvPicPr/>
          <p:nvPr/>
        </p:nvPicPr>
        <p:blipFill>
          <a:blip r:embed="rId2"/>
          <a:stretch/>
        </p:blipFill>
        <p:spPr>
          <a:xfrm>
            <a:off x="1876320" y="1905120"/>
            <a:ext cx="5390640" cy="4076280"/>
          </a:xfrm>
          <a:prstGeom prst="rect">
            <a:avLst/>
          </a:prstGeom>
          <a:ln>
            <a:noFill/>
          </a:ln>
        </p:spPr>
      </p:pic>
      <p:sp>
        <p:nvSpPr>
          <p:cNvPr id="368" name="CustomShape 2"/>
          <p:cNvSpPr/>
          <p:nvPr/>
        </p:nvSpPr>
        <p:spPr>
          <a:xfrm>
            <a:off x="3591360" y="1295280"/>
            <a:ext cx="1240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onstantia"/>
              </a:rPr>
              <a:t>BEACON</a:t>
            </a:r>
            <a:endParaRPr lang="en-US" sz="18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Picture 2" descr="Z:\Desktop\Screenshot from 2017-11-16 11-47-33.png"/>
          <p:cNvPicPr/>
          <p:nvPr/>
        </p:nvPicPr>
        <p:blipFill>
          <a:blip r:embed="rId2" cstate="email">
            <a:extLst>
              <a:ext uri="{28A0092B-C50C-407E-A947-70E740481C1C}">
                <a14:useLocalDpi xmlns:a14="http://schemas.microsoft.com/office/drawing/2010/main"/>
              </a:ext>
            </a:extLst>
          </a:blip>
          <a:stretch/>
        </p:blipFill>
        <p:spPr>
          <a:xfrm>
            <a:off x="2514600" y="1446480"/>
            <a:ext cx="4419360" cy="4666320"/>
          </a:xfrm>
          <a:prstGeom prst="rect">
            <a:avLst/>
          </a:prstGeom>
          <a:ln>
            <a:noFill/>
          </a:ln>
        </p:spPr>
      </p:pic>
      <p:sp>
        <p:nvSpPr>
          <p:cNvPr id="370" name="TextShape 1"/>
          <p:cNvSpPr txBox="1"/>
          <p:nvPr/>
        </p:nvSpPr>
        <p:spPr>
          <a:xfrm>
            <a:off x="1905120" y="914400"/>
            <a:ext cx="640044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ANTENNA OPENING SUBSYSTEM</a:t>
            </a:r>
            <a:endParaRPr lang="en-US" sz="3200" b="0" strike="noStrike" spc="-1">
              <a:solidFill>
                <a:srgbClr val="000000"/>
              </a:solidFill>
              <a:latin typeface="Constantia"/>
            </a:endParaRPr>
          </a:p>
        </p:txBody>
      </p:sp>
      <p:sp>
        <p:nvSpPr>
          <p:cNvPr id="371"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048EC0A3-BDB4-46D6-95E8-AEDA446A47F2}" type="slidenum">
              <a:rPr lang="en-US" sz="1200" b="0" strike="noStrike" spc="-1">
                <a:solidFill>
                  <a:srgbClr val="035C75"/>
                </a:solidFill>
                <a:latin typeface="Constantia"/>
              </a:rPr>
              <a:t>34</a:t>
            </a:fld>
            <a:endParaRPr lang="en-US" sz="1200" b="0" strike="noStrike" spc="-1">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extShape 1"/>
          <p:cNvSpPr txBox="1"/>
          <p:nvPr/>
        </p:nvSpPr>
        <p:spPr>
          <a:xfrm>
            <a:off x="2057400" y="743040"/>
            <a:ext cx="472608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PAYLOAD-1 (TRANSPONDER)</a:t>
            </a:r>
            <a:endParaRPr lang="en-US" sz="3200" b="0" strike="noStrike" spc="-1">
              <a:solidFill>
                <a:srgbClr val="000000"/>
              </a:solidFill>
              <a:latin typeface="Constantia"/>
            </a:endParaRPr>
          </a:p>
        </p:txBody>
      </p:sp>
      <p:sp>
        <p:nvSpPr>
          <p:cNvPr id="373"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88DF8D79-E04A-4829-836F-2E66A45CF5B2}" type="slidenum">
              <a:rPr lang="en-US" sz="1200" b="0" strike="noStrike" spc="-1">
                <a:solidFill>
                  <a:srgbClr val="035C75"/>
                </a:solidFill>
                <a:latin typeface="Constantia"/>
              </a:rPr>
              <a:t>35</a:t>
            </a:fld>
            <a:endParaRPr lang="en-US" sz="1200" b="0" strike="noStrike" spc="-1">
              <a:latin typeface="Times New Roman"/>
            </a:endParaRPr>
          </a:p>
        </p:txBody>
      </p:sp>
      <p:pic>
        <p:nvPicPr>
          <p:cNvPr id="374" name="Resim 2"/>
          <p:cNvPicPr/>
          <p:nvPr/>
        </p:nvPicPr>
        <p:blipFill>
          <a:blip r:embed="rId2"/>
          <a:stretch/>
        </p:blipFill>
        <p:spPr>
          <a:xfrm>
            <a:off x="68040" y="1981080"/>
            <a:ext cx="8923320" cy="3751560"/>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extShape 1"/>
          <p:cNvSpPr txBox="1"/>
          <p:nvPr/>
        </p:nvSpPr>
        <p:spPr>
          <a:xfrm>
            <a:off x="2057400" y="743040"/>
            <a:ext cx="472608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PAYLOAD-1 (TRANSPONDER)</a:t>
            </a:r>
            <a:endParaRPr lang="en-US" sz="3200" b="0" strike="noStrike" spc="-1">
              <a:solidFill>
                <a:srgbClr val="000000"/>
              </a:solidFill>
              <a:latin typeface="Constantia"/>
            </a:endParaRPr>
          </a:p>
        </p:txBody>
      </p:sp>
      <p:sp>
        <p:nvSpPr>
          <p:cNvPr id="376"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6F9070B9-2B52-4275-BE56-F40C64F45C7F}" type="slidenum">
              <a:rPr lang="en-US" sz="1200" b="0" strike="noStrike" spc="-1">
                <a:solidFill>
                  <a:srgbClr val="035C75"/>
                </a:solidFill>
                <a:latin typeface="Constantia"/>
              </a:rPr>
              <a:t>36</a:t>
            </a:fld>
            <a:endParaRPr lang="en-US" sz="1200" b="0" strike="noStrike" spc="-1">
              <a:latin typeface="Times New Roman"/>
            </a:endParaRPr>
          </a:p>
        </p:txBody>
      </p:sp>
      <p:pic>
        <p:nvPicPr>
          <p:cNvPr id="377" name="Resim 2"/>
          <p:cNvPicPr/>
          <p:nvPr/>
        </p:nvPicPr>
        <p:blipFill>
          <a:blip r:embed="rId2"/>
          <a:stretch/>
        </p:blipFill>
        <p:spPr>
          <a:xfrm>
            <a:off x="228600" y="1600200"/>
            <a:ext cx="8706960" cy="416052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2" descr="Z:\Desktop\Screenshot from 2017-11-16 11-48-39.png"/>
          <p:cNvPicPr/>
          <p:nvPr/>
        </p:nvPicPr>
        <p:blipFill>
          <a:blip r:embed="rId2" cstate="email">
            <a:extLst>
              <a:ext uri="{28A0092B-C50C-407E-A947-70E740481C1C}">
                <a14:useLocalDpi xmlns:a14="http://schemas.microsoft.com/office/drawing/2010/main"/>
              </a:ext>
            </a:extLst>
          </a:blip>
          <a:stretch/>
        </p:blipFill>
        <p:spPr>
          <a:xfrm>
            <a:off x="304920" y="1295280"/>
            <a:ext cx="8611920" cy="4876560"/>
          </a:xfrm>
          <a:prstGeom prst="rect">
            <a:avLst/>
          </a:prstGeom>
          <a:ln>
            <a:noFill/>
          </a:ln>
        </p:spPr>
      </p:pic>
      <p:sp>
        <p:nvSpPr>
          <p:cNvPr id="379" name="TextShape 1"/>
          <p:cNvSpPr txBox="1"/>
          <p:nvPr/>
        </p:nvSpPr>
        <p:spPr>
          <a:xfrm>
            <a:off x="1523880" y="969840"/>
            <a:ext cx="8229240" cy="348120"/>
          </a:xfrm>
          <a:prstGeom prst="rect">
            <a:avLst/>
          </a:prstGeom>
          <a:noFill/>
          <a:ln>
            <a:noFill/>
          </a:ln>
        </p:spPr>
        <p:txBody>
          <a:bodyPr lIns="0" tIns="45000" rIns="0" bIns="0" anchor="b">
            <a:noAutofit/>
          </a:bodyPr>
          <a:lstStyle/>
          <a:p>
            <a:pPr>
              <a:lnSpc>
                <a:spcPct val="100000"/>
              </a:lnSpc>
            </a:pPr>
            <a:r>
              <a:rPr lang="en-US" sz="3200" b="0" strike="noStrike" spc="-1">
                <a:solidFill>
                  <a:srgbClr val="04617B"/>
                </a:solidFill>
                <a:latin typeface="Calibri"/>
              </a:rPr>
              <a:t>PAYLOAD-2 (TAMSAT MicroSAT)</a:t>
            </a:r>
            <a:endParaRPr lang="en-US" sz="3200" b="0" strike="noStrike" spc="-1">
              <a:solidFill>
                <a:srgbClr val="000000"/>
              </a:solidFill>
              <a:latin typeface="Constantia"/>
            </a:endParaRPr>
          </a:p>
        </p:txBody>
      </p:sp>
      <p:sp>
        <p:nvSpPr>
          <p:cNvPr id="380"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325FC9E4-2DFC-44EE-82FB-EE3399689616}" type="slidenum">
              <a:rPr lang="en-US" sz="1200" b="0" strike="noStrike" spc="-1">
                <a:solidFill>
                  <a:srgbClr val="035C75"/>
                </a:solidFill>
                <a:latin typeface="Constantia"/>
              </a:rPr>
              <a:t>37</a:t>
            </a:fld>
            <a:endParaRPr lang="en-US" sz="1200" b="0" strike="noStrike" spc="-1">
              <a:latin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CustomShape 1"/>
          <p:cNvSpPr/>
          <p:nvPr/>
        </p:nvSpPr>
        <p:spPr>
          <a:xfrm>
            <a:off x="2160000" y="0"/>
            <a:ext cx="443016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04617B"/>
                </a:solidFill>
                <a:latin typeface="Calibri"/>
              </a:rPr>
              <a:t>TAMSAT Transponder</a:t>
            </a:r>
            <a:endParaRPr lang="en-US" sz="3200" b="0" strike="noStrike" spc="-1">
              <a:latin typeface="Arial"/>
            </a:endParaRPr>
          </a:p>
        </p:txBody>
      </p:sp>
      <p:pic>
        <p:nvPicPr>
          <p:cNvPr id="382" name="Picture 2" descr="Z:\Desktop\TAMSAT\20140126_160507.jpg"/>
          <p:cNvPicPr/>
          <p:nvPr/>
        </p:nvPicPr>
        <p:blipFill>
          <a:blip r:embed="rId2" cstate="email">
            <a:extLst>
              <a:ext uri="{28A0092B-C50C-407E-A947-70E740481C1C}">
                <a14:useLocalDpi xmlns:a14="http://schemas.microsoft.com/office/drawing/2010/main"/>
              </a:ext>
            </a:extLst>
          </a:blip>
          <a:stretch/>
        </p:blipFill>
        <p:spPr>
          <a:xfrm>
            <a:off x="1371600" y="762120"/>
            <a:ext cx="5105160" cy="5360400"/>
          </a:xfrm>
          <a:prstGeom prst="rect">
            <a:avLst/>
          </a:prstGeom>
          <a:ln>
            <a:noFill/>
          </a:ln>
        </p:spPr>
      </p:pic>
      <p:pic>
        <p:nvPicPr>
          <p:cNvPr id="383" name="Picture 3" descr="Z:\Desktop\Screenshot from 2017-11-16 11-58-14.png"/>
          <p:cNvPicPr/>
          <p:nvPr/>
        </p:nvPicPr>
        <p:blipFill>
          <a:blip r:embed="rId3" cstate="email">
            <a:extLst>
              <a:ext uri="{28A0092B-C50C-407E-A947-70E740481C1C}">
                <a14:useLocalDpi xmlns:a14="http://schemas.microsoft.com/office/drawing/2010/main"/>
              </a:ext>
            </a:extLst>
          </a:blip>
          <a:stretch/>
        </p:blipFill>
        <p:spPr>
          <a:xfrm>
            <a:off x="228600" y="3830400"/>
            <a:ext cx="8686440" cy="2469240"/>
          </a:xfrm>
          <a:prstGeom prst="rect">
            <a:avLst/>
          </a:prstGeom>
          <a:ln>
            <a:noFill/>
          </a:ln>
        </p:spPr>
      </p:pic>
      <p:sp>
        <p:nvSpPr>
          <p:cNvPr id="384"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2077F1E3-E090-4126-9D4A-D8E44076AB0B}" type="slidenum">
              <a:rPr lang="en-US" sz="1200" b="0" strike="noStrike" spc="-1">
                <a:solidFill>
                  <a:srgbClr val="035C75"/>
                </a:solidFill>
                <a:latin typeface="Constantia"/>
              </a:rPr>
              <a:t>38</a:t>
            </a:fld>
            <a:endParaRPr lang="en-US" sz="1200" b="0" strike="noStrike" spc="-1">
              <a:latin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CustomShape 1"/>
          <p:cNvSpPr/>
          <p:nvPr/>
        </p:nvSpPr>
        <p:spPr>
          <a:xfrm>
            <a:off x="3051720" y="2160"/>
            <a:ext cx="279036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04617B"/>
                </a:solidFill>
                <a:latin typeface="Calibri"/>
              </a:rPr>
              <a:t>TAMSAT OBC</a:t>
            </a:r>
            <a:endParaRPr lang="en-US" sz="3200" b="0" strike="noStrike" spc="-1">
              <a:latin typeface="Arial"/>
            </a:endParaRPr>
          </a:p>
        </p:txBody>
      </p:sp>
      <p:pic>
        <p:nvPicPr>
          <p:cNvPr id="386" name="Picture 2" descr="Z:\Desktop\TAMSAT\20141208_211601.jpg"/>
          <p:cNvPicPr/>
          <p:nvPr/>
        </p:nvPicPr>
        <p:blipFill>
          <a:blip r:embed="rId2" cstate="email">
            <a:extLst>
              <a:ext uri="{28A0092B-C50C-407E-A947-70E740481C1C}">
                <a14:useLocalDpi xmlns:a14="http://schemas.microsoft.com/office/drawing/2010/main"/>
              </a:ext>
            </a:extLst>
          </a:blip>
          <a:stretch/>
        </p:blipFill>
        <p:spPr>
          <a:xfrm>
            <a:off x="609480" y="1523880"/>
            <a:ext cx="8026200" cy="4514400"/>
          </a:xfrm>
          <a:prstGeom prst="rect">
            <a:avLst/>
          </a:prstGeom>
          <a:ln>
            <a:noFill/>
          </a:ln>
        </p:spPr>
      </p:pic>
      <p:sp>
        <p:nvSpPr>
          <p:cNvPr id="387"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13FE478D-C021-4D0C-A6DA-20100EA617B3}" type="slidenum">
              <a:rPr lang="en-US" sz="1200" b="0" strike="noStrike" spc="-1">
                <a:solidFill>
                  <a:srgbClr val="035C75"/>
                </a:solidFill>
                <a:latin typeface="Constantia"/>
              </a:rPr>
              <a:t>39</a:t>
            </a:fld>
            <a:endParaRPr lang="en-US" sz="1200" b="0" strike="noStrike" spc="-1">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1"/>
          <p:cNvSpPr txBox="1"/>
          <p:nvPr/>
        </p:nvSpPr>
        <p:spPr>
          <a:xfrm>
            <a:off x="457200" y="704160"/>
            <a:ext cx="8229240" cy="1142640"/>
          </a:xfrm>
          <a:prstGeom prst="rect">
            <a:avLst/>
          </a:prstGeom>
          <a:noFill/>
          <a:ln>
            <a:noFill/>
          </a:ln>
        </p:spPr>
        <p:txBody>
          <a:bodyPr lIns="0" tIns="45000" rIns="0" bIns="0" anchor="b">
            <a:noAutofit/>
          </a:bodyPr>
          <a:lstStyle/>
          <a:p>
            <a:pPr>
              <a:lnSpc>
                <a:spcPct val="100000"/>
              </a:lnSpc>
            </a:pPr>
            <a:r>
              <a:rPr lang="en-US" sz="5000" b="0" strike="noStrike" spc="-1">
                <a:solidFill>
                  <a:srgbClr val="04617B"/>
                </a:solidFill>
                <a:latin typeface="Calibri"/>
              </a:rPr>
              <a:t>Çalışma Gruplarımız</a:t>
            </a:r>
            <a:endParaRPr lang="en-US" sz="5000" b="0" strike="noStrike" spc="-1">
              <a:solidFill>
                <a:srgbClr val="000000"/>
              </a:solidFill>
              <a:latin typeface="Constantia"/>
            </a:endParaRPr>
          </a:p>
        </p:txBody>
      </p:sp>
      <p:sp>
        <p:nvSpPr>
          <p:cNvPr id="230" name="TextShape 2"/>
          <p:cNvSpPr txBox="1"/>
          <p:nvPr/>
        </p:nvSpPr>
        <p:spPr>
          <a:xfrm>
            <a:off x="457200" y="1935360"/>
            <a:ext cx="8229240" cy="4388760"/>
          </a:xfrm>
          <a:prstGeom prst="rect">
            <a:avLst/>
          </a:prstGeom>
          <a:noFill/>
          <a:ln>
            <a:noFill/>
          </a:ln>
        </p:spPr>
        <p:txBody>
          <a:bodyPr lIns="90000" tIns="45000" rIns="90000" bIns="45000">
            <a:normAutofit fontScale="85000" lnSpcReduction="20000"/>
          </a:bodyPr>
          <a:lstStyle/>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Proje Yönetimi</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CAD/CAM/Animasyon Takımı</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Dijital Yük Modül Grubu</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Amatör Uydu Lab. Enteg. ve Test Takımı</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Bütçe ve Finans Takımı</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Proje Alt Yöneticisi</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Yer İstasyonu ve Anten Takımı</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Amatör Yük Entegrasyon Grubu</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Regülasyon / Frekans Tahsis Takımı</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Basın ve Halkla İlişkiler Takımı</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Hukuk Danışmanları</a:t>
            </a:r>
          </a:p>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Yazılım Geliştirme Takımı</a:t>
            </a:r>
          </a:p>
          <a:p>
            <a:pPr>
              <a:lnSpc>
                <a:spcPct val="100000"/>
              </a:lnSpc>
              <a:spcBef>
                <a:spcPts val="519"/>
              </a:spcBef>
            </a:pPr>
            <a:endParaRPr lang="en-US" sz="2600" b="0" strike="noStrike" spc="-1">
              <a:solidFill>
                <a:srgbClr val="000000"/>
              </a:solidFill>
              <a:latin typeface="Constant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stomShape 1"/>
          <p:cNvSpPr/>
          <p:nvPr/>
        </p:nvSpPr>
        <p:spPr>
          <a:xfrm>
            <a:off x="2671920" y="13680"/>
            <a:ext cx="3631680" cy="577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200" b="0" strike="noStrike" spc="-1">
                <a:solidFill>
                  <a:srgbClr val="04617B"/>
                </a:solidFill>
                <a:latin typeface="Calibri"/>
              </a:rPr>
              <a:t>TAMSAT BEACON</a:t>
            </a:r>
            <a:endParaRPr lang="en-US" sz="3200" b="0" strike="noStrike" spc="-1">
              <a:latin typeface="Arial"/>
            </a:endParaRPr>
          </a:p>
        </p:txBody>
      </p:sp>
      <p:pic>
        <p:nvPicPr>
          <p:cNvPr id="389" name="Picture 2" descr="Z:\Desktop\TAMSAT\20141211_212156.jpg"/>
          <p:cNvPicPr/>
          <p:nvPr/>
        </p:nvPicPr>
        <p:blipFill>
          <a:blip r:embed="rId2" cstate="email">
            <a:extLst>
              <a:ext uri="{28A0092B-C50C-407E-A947-70E740481C1C}">
                <a14:useLocalDpi xmlns:a14="http://schemas.microsoft.com/office/drawing/2010/main"/>
              </a:ext>
            </a:extLst>
          </a:blip>
          <a:stretch/>
        </p:blipFill>
        <p:spPr>
          <a:xfrm>
            <a:off x="609480" y="1676520"/>
            <a:ext cx="8076960" cy="4543200"/>
          </a:xfrm>
          <a:prstGeom prst="rect">
            <a:avLst/>
          </a:prstGeom>
          <a:ln>
            <a:noFill/>
          </a:ln>
        </p:spPr>
      </p:pic>
      <p:sp>
        <p:nvSpPr>
          <p:cNvPr id="390" name="TextShape 2"/>
          <p:cNvSpPr txBox="1"/>
          <p:nvPr/>
        </p:nvSpPr>
        <p:spPr>
          <a:xfrm>
            <a:off x="7924680" y="6356520"/>
            <a:ext cx="761760" cy="364680"/>
          </a:xfrm>
          <a:prstGeom prst="rect">
            <a:avLst/>
          </a:prstGeom>
          <a:noFill/>
          <a:ln>
            <a:noFill/>
          </a:ln>
        </p:spPr>
        <p:txBody>
          <a:bodyPr lIns="0" tIns="0" rIns="0" bIns="0" anchor="b">
            <a:noAutofit/>
          </a:bodyPr>
          <a:lstStyle/>
          <a:p>
            <a:pPr algn="r">
              <a:lnSpc>
                <a:spcPct val="100000"/>
              </a:lnSpc>
            </a:pPr>
            <a:fld id="{495A1D1E-C634-47FD-B234-99BAC2C14BD2}" type="slidenum">
              <a:rPr lang="en-US" sz="1200" b="0" strike="noStrike" spc="-1">
                <a:solidFill>
                  <a:srgbClr val="035C75"/>
                </a:solidFill>
                <a:latin typeface="Constantia"/>
              </a:rPr>
              <a:t>40</a:t>
            </a:fld>
            <a:endParaRPr lang="en-US" sz="1200" b="0" strike="noStrike" spc="-1">
              <a:latin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Picture 23" descr="C:\tamsat\tamsat_samsun_15.jpg"/>
          <p:cNvPicPr/>
          <p:nvPr/>
        </p:nvPicPr>
        <p:blipFill>
          <a:blip r:embed="rId2" cstate="email">
            <a:extLst>
              <a:ext uri="{28A0092B-C50C-407E-A947-70E740481C1C}">
                <a14:useLocalDpi xmlns:a14="http://schemas.microsoft.com/office/drawing/2010/main"/>
              </a:ext>
            </a:extLst>
          </a:blip>
          <a:stretch/>
        </p:blipFill>
        <p:spPr>
          <a:xfrm>
            <a:off x="323640" y="1700640"/>
            <a:ext cx="3831480" cy="2952000"/>
          </a:xfrm>
          <a:prstGeom prst="rect">
            <a:avLst/>
          </a:prstGeom>
          <a:ln>
            <a:noFill/>
          </a:ln>
        </p:spPr>
      </p:pic>
      <p:pic>
        <p:nvPicPr>
          <p:cNvPr id="392" name="Picture 24" descr="C:\tamsat\tb1n_1.jpg"/>
          <p:cNvPicPr/>
          <p:nvPr/>
        </p:nvPicPr>
        <p:blipFill>
          <a:blip r:embed="rId3"/>
          <a:stretch/>
        </p:blipFill>
        <p:spPr>
          <a:xfrm>
            <a:off x="3852000" y="3213000"/>
            <a:ext cx="4647960" cy="3085920"/>
          </a:xfrm>
          <a:prstGeom prst="rect">
            <a:avLst/>
          </a:prstGeom>
          <a:ln>
            <a:noFill/>
          </a:ln>
        </p:spPr>
      </p:pic>
      <p:pic>
        <p:nvPicPr>
          <p:cNvPr id="393" name="Picture 25" descr="C:\tamsat\tb2njl_2.jpg"/>
          <p:cNvPicPr/>
          <p:nvPr/>
        </p:nvPicPr>
        <p:blipFill>
          <a:blip r:embed="rId4"/>
          <a:stretch/>
        </p:blipFill>
        <p:spPr>
          <a:xfrm>
            <a:off x="4140000" y="260640"/>
            <a:ext cx="4647960" cy="340956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extShape 1"/>
          <p:cNvSpPr txBox="1"/>
          <p:nvPr/>
        </p:nvSpPr>
        <p:spPr>
          <a:xfrm>
            <a:off x="457200" y="704160"/>
            <a:ext cx="8229240" cy="1142640"/>
          </a:xfrm>
          <a:prstGeom prst="rect">
            <a:avLst/>
          </a:prstGeom>
          <a:noFill/>
          <a:ln>
            <a:noFill/>
          </a:ln>
        </p:spPr>
        <p:txBody>
          <a:bodyPr lIns="0" tIns="45000" rIns="0" bIns="0" anchor="b">
            <a:noAutofit/>
          </a:bodyPr>
          <a:lstStyle/>
          <a:p>
            <a:pPr>
              <a:lnSpc>
                <a:spcPct val="100000"/>
              </a:lnSpc>
            </a:pPr>
            <a:r>
              <a:rPr lang="en-US" sz="5000" b="0" strike="noStrike" spc="-1">
                <a:solidFill>
                  <a:srgbClr val="04617B"/>
                </a:solidFill>
                <a:latin typeface="Calibri"/>
              </a:rPr>
              <a:t>İzleme Ağı</a:t>
            </a:r>
            <a:endParaRPr lang="en-US" sz="5000" b="0" strike="noStrike" spc="-1">
              <a:solidFill>
                <a:srgbClr val="000000"/>
              </a:solidFill>
              <a:latin typeface="Constantia"/>
            </a:endParaRPr>
          </a:p>
        </p:txBody>
      </p:sp>
      <p:sp>
        <p:nvSpPr>
          <p:cNvPr id="395" name="TextShape 2"/>
          <p:cNvSpPr txBox="1"/>
          <p:nvPr/>
        </p:nvSpPr>
        <p:spPr>
          <a:xfrm>
            <a:off x="457200" y="1935360"/>
            <a:ext cx="8229240" cy="3725280"/>
          </a:xfrm>
          <a:prstGeom prst="rect">
            <a:avLst/>
          </a:prstGeom>
          <a:noFill/>
          <a:ln>
            <a:noFill/>
          </a:ln>
        </p:spPr>
        <p:txBody>
          <a:bodyPr lIns="90000" tIns="45000" rIns="90000" bIns="45000">
            <a:normAutofit fontScale="93000"/>
          </a:bodyPr>
          <a:lstStyle/>
          <a:p>
            <a:pPr marL="274320" indent="-273960">
              <a:lnSpc>
                <a:spcPct val="100000"/>
              </a:lnSpc>
              <a:spcBef>
                <a:spcPts val="519"/>
              </a:spcBef>
              <a:buClr>
                <a:srgbClr val="0BD0D9"/>
              </a:buClr>
              <a:buSzPct val="95000"/>
              <a:buFont typeface="Wingdings 2" charset="2"/>
              <a:buChar char=""/>
            </a:pPr>
            <a:r>
              <a:rPr lang="en-US" sz="2600" b="0" strike="noStrike" spc="-1">
                <a:solidFill>
                  <a:srgbClr val="000000"/>
                </a:solidFill>
                <a:latin typeface="Constantia"/>
              </a:rPr>
              <a:t>Amaç: TAMSAT Amatör Uydu İzleme Ağı, radyo amatörlerinin gönüllü katılımıyla ile amatör uydu çalışmaları ve amatör uydu yer istasyonları ile ilgili AR-GE faaliyetlerini desteklemek, amatör uydularla ilgili genel bilgi toplama, amatör bandda bu uydulardan yayınlanan açık (şifresiz) sinyal ve veri izleme, kayıt, teknoloji geliştirme, bilgi birikimi sağlamak, radyo amatörlerinin konuya daha fazla ilgi ve katılımını sağlama amacıyla geliştirilmiştir.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Picture 2" descr="C:\tamsat\YUS_DC_1_1.jpg"/>
          <p:cNvPicPr/>
          <p:nvPr/>
        </p:nvPicPr>
        <p:blipFill>
          <a:blip r:embed="rId2"/>
          <a:stretch/>
        </p:blipFill>
        <p:spPr>
          <a:xfrm>
            <a:off x="251640" y="3933000"/>
            <a:ext cx="4647960" cy="2638080"/>
          </a:xfrm>
          <a:prstGeom prst="rect">
            <a:avLst/>
          </a:prstGeom>
          <a:ln>
            <a:noFill/>
          </a:ln>
        </p:spPr>
      </p:pic>
      <p:pic>
        <p:nvPicPr>
          <p:cNvPr id="397" name="Picture 3" descr="C:\tamsat\YUS_DC_1_2.jpg"/>
          <p:cNvPicPr/>
          <p:nvPr/>
        </p:nvPicPr>
        <p:blipFill>
          <a:blip r:embed="rId3"/>
          <a:stretch/>
        </p:blipFill>
        <p:spPr>
          <a:xfrm>
            <a:off x="899640" y="548640"/>
            <a:ext cx="4647960" cy="3180960"/>
          </a:xfrm>
          <a:prstGeom prst="rect">
            <a:avLst/>
          </a:prstGeom>
          <a:ln>
            <a:noFill/>
          </a:ln>
        </p:spPr>
      </p:pic>
      <p:pic>
        <p:nvPicPr>
          <p:cNvPr id="398" name="Picture 4" descr="C:\tamsat\DL2CQ_1-488x365.jpg"/>
          <p:cNvPicPr/>
          <p:nvPr/>
        </p:nvPicPr>
        <p:blipFill>
          <a:blip r:embed="rId4"/>
          <a:stretch/>
        </p:blipFill>
        <p:spPr>
          <a:xfrm>
            <a:off x="4068000" y="2997000"/>
            <a:ext cx="4647960" cy="3476160"/>
          </a:xfrm>
          <a:prstGeom prst="rect">
            <a:avLst/>
          </a:prstGeom>
          <a:ln>
            <a:noFill/>
          </a:ln>
        </p:spPr>
      </p:pic>
      <p:pic>
        <p:nvPicPr>
          <p:cNvPr id="399" name="Picture 5" descr="C:\tamsat\DL2IE_3.jpg"/>
          <p:cNvPicPr/>
          <p:nvPr/>
        </p:nvPicPr>
        <p:blipFill>
          <a:blip r:embed="rId5"/>
          <a:stretch/>
        </p:blipFill>
        <p:spPr>
          <a:xfrm>
            <a:off x="5868000" y="476640"/>
            <a:ext cx="3047760" cy="228564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Picture 20" descr="C:\tamsat\tamsat_samsun_1.jpg"/>
          <p:cNvPicPr/>
          <p:nvPr/>
        </p:nvPicPr>
        <p:blipFill>
          <a:blip r:embed="rId2"/>
          <a:stretch/>
        </p:blipFill>
        <p:spPr>
          <a:xfrm>
            <a:off x="899640" y="404640"/>
            <a:ext cx="4647960" cy="3676320"/>
          </a:xfrm>
          <a:prstGeom prst="rect">
            <a:avLst/>
          </a:prstGeom>
          <a:ln>
            <a:noFill/>
          </a:ln>
        </p:spPr>
      </p:pic>
      <p:pic>
        <p:nvPicPr>
          <p:cNvPr id="401" name="Picture 21" descr="C:\tamsat\tamsat_samsun_6.jpg"/>
          <p:cNvPicPr/>
          <p:nvPr/>
        </p:nvPicPr>
        <p:blipFill>
          <a:blip r:embed="rId3"/>
          <a:stretch/>
        </p:blipFill>
        <p:spPr>
          <a:xfrm>
            <a:off x="1763640" y="2997000"/>
            <a:ext cx="4647960" cy="3485880"/>
          </a:xfrm>
          <a:prstGeom prst="rect">
            <a:avLst/>
          </a:prstGeom>
          <a:ln>
            <a:noFill/>
          </a:ln>
        </p:spPr>
      </p:pic>
      <p:pic>
        <p:nvPicPr>
          <p:cNvPr id="402" name="Picture 22" descr="C:\tamsat\tamsat_samsun_10.jpg"/>
          <p:cNvPicPr/>
          <p:nvPr/>
        </p:nvPicPr>
        <p:blipFill>
          <a:blip r:embed="rId4"/>
          <a:stretch/>
        </p:blipFill>
        <p:spPr>
          <a:xfrm>
            <a:off x="4495680" y="836640"/>
            <a:ext cx="4647960" cy="3485880"/>
          </a:xfrm>
          <a:prstGeom prst="rect">
            <a:avLst/>
          </a:prstGeom>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Picture 16" descr="C:\tamsat\ta7w_1.jpg"/>
          <p:cNvPicPr/>
          <p:nvPr/>
        </p:nvPicPr>
        <p:blipFill>
          <a:blip r:embed="rId2"/>
          <a:stretch/>
        </p:blipFill>
        <p:spPr>
          <a:xfrm>
            <a:off x="251640" y="3933000"/>
            <a:ext cx="4647960" cy="2647440"/>
          </a:xfrm>
          <a:prstGeom prst="rect">
            <a:avLst/>
          </a:prstGeom>
          <a:ln>
            <a:noFill/>
          </a:ln>
        </p:spPr>
      </p:pic>
      <p:pic>
        <p:nvPicPr>
          <p:cNvPr id="404" name="Picture 17" descr="C:\tamsat\ta7w_2.jpg"/>
          <p:cNvPicPr/>
          <p:nvPr/>
        </p:nvPicPr>
        <p:blipFill>
          <a:blip r:embed="rId3"/>
          <a:stretch/>
        </p:blipFill>
        <p:spPr>
          <a:xfrm>
            <a:off x="251640" y="692640"/>
            <a:ext cx="4647960" cy="2923920"/>
          </a:xfrm>
          <a:prstGeom prst="rect">
            <a:avLst/>
          </a:prstGeom>
          <a:ln>
            <a:noFill/>
          </a:ln>
        </p:spPr>
      </p:pic>
      <p:pic>
        <p:nvPicPr>
          <p:cNvPr id="405" name="Picture 18" descr="C:\tamsat\ta7w_3.jpg"/>
          <p:cNvPicPr/>
          <p:nvPr/>
        </p:nvPicPr>
        <p:blipFill>
          <a:blip r:embed="rId4" cstate="email">
            <a:extLst>
              <a:ext uri="{28A0092B-C50C-407E-A947-70E740481C1C}">
                <a14:useLocalDpi xmlns:a14="http://schemas.microsoft.com/office/drawing/2010/main"/>
              </a:ext>
            </a:extLst>
          </a:blip>
          <a:stretch/>
        </p:blipFill>
        <p:spPr>
          <a:xfrm>
            <a:off x="4572000" y="2925000"/>
            <a:ext cx="4093560" cy="2658960"/>
          </a:xfrm>
          <a:prstGeom prst="rect">
            <a:avLst/>
          </a:prstGeom>
          <a:ln>
            <a:noFill/>
          </a:ln>
        </p:spPr>
      </p:pic>
      <p:pic>
        <p:nvPicPr>
          <p:cNvPr id="406" name="Picture 19" descr="C:\tamsat\ta7w_4.jpg"/>
          <p:cNvPicPr/>
          <p:nvPr/>
        </p:nvPicPr>
        <p:blipFill>
          <a:blip r:embed="rId5" cstate="email">
            <a:extLst>
              <a:ext uri="{28A0092B-C50C-407E-A947-70E740481C1C}">
                <a14:useLocalDpi xmlns:a14="http://schemas.microsoft.com/office/drawing/2010/main"/>
              </a:ext>
            </a:extLst>
          </a:blip>
          <a:stretch/>
        </p:blipFill>
        <p:spPr>
          <a:xfrm>
            <a:off x="4572000" y="188640"/>
            <a:ext cx="3207600" cy="2405520"/>
          </a:xfrm>
          <a:prstGeom prst="rect">
            <a:avLst/>
          </a:prstGeom>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 name="Picture 13" descr="C:\tamsat\t3_35_1b_2.jpg"/>
          <p:cNvPicPr/>
          <p:nvPr/>
        </p:nvPicPr>
        <p:blipFill>
          <a:blip r:embed="rId2"/>
          <a:stretch/>
        </p:blipFill>
        <p:spPr>
          <a:xfrm>
            <a:off x="539640" y="620640"/>
            <a:ext cx="4647960" cy="3485880"/>
          </a:xfrm>
          <a:prstGeom prst="rect">
            <a:avLst/>
          </a:prstGeom>
          <a:ln>
            <a:noFill/>
          </a:ln>
        </p:spPr>
      </p:pic>
      <p:pic>
        <p:nvPicPr>
          <p:cNvPr id="408" name="Picture 14" descr="C:\tamsat\t3_35_1b_3.jpg"/>
          <p:cNvPicPr/>
          <p:nvPr/>
        </p:nvPicPr>
        <p:blipFill>
          <a:blip r:embed="rId3"/>
          <a:stretch/>
        </p:blipFill>
        <p:spPr>
          <a:xfrm>
            <a:off x="2627640" y="2853000"/>
            <a:ext cx="4647960" cy="3638160"/>
          </a:xfrm>
          <a:prstGeom prst="rect">
            <a:avLst/>
          </a:prstGeom>
          <a:ln>
            <a:noFill/>
          </a:ln>
        </p:spPr>
      </p:pic>
      <p:pic>
        <p:nvPicPr>
          <p:cNvPr id="409" name="Picture 15" descr="C:\tamsat\T6-55-1B_2.jpg"/>
          <p:cNvPicPr/>
          <p:nvPr/>
        </p:nvPicPr>
        <p:blipFill>
          <a:blip r:embed="rId4"/>
          <a:stretch/>
        </p:blipFill>
        <p:spPr>
          <a:xfrm>
            <a:off x="4495680" y="260640"/>
            <a:ext cx="4647960" cy="3485880"/>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Picture 10" descr="C:\tamsat\T2_06_1B_6.jpg"/>
          <p:cNvPicPr/>
          <p:nvPr/>
        </p:nvPicPr>
        <p:blipFill>
          <a:blip r:embed="rId2"/>
          <a:stretch/>
        </p:blipFill>
        <p:spPr>
          <a:xfrm>
            <a:off x="179640" y="908640"/>
            <a:ext cx="4647960" cy="3485880"/>
          </a:xfrm>
          <a:prstGeom prst="rect">
            <a:avLst/>
          </a:prstGeom>
          <a:ln>
            <a:noFill/>
          </a:ln>
        </p:spPr>
      </p:pic>
      <p:pic>
        <p:nvPicPr>
          <p:cNvPr id="411" name="Picture 11" descr="C:\tamsat\T2_06_1B_7.jpg"/>
          <p:cNvPicPr/>
          <p:nvPr/>
        </p:nvPicPr>
        <p:blipFill>
          <a:blip r:embed="rId3"/>
          <a:stretch/>
        </p:blipFill>
        <p:spPr>
          <a:xfrm>
            <a:off x="3564000" y="3573000"/>
            <a:ext cx="4647960" cy="2619000"/>
          </a:xfrm>
          <a:prstGeom prst="rect">
            <a:avLst/>
          </a:prstGeom>
          <a:ln>
            <a:noFill/>
          </a:ln>
        </p:spPr>
      </p:pic>
      <p:pic>
        <p:nvPicPr>
          <p:cNvPr id="412" name="Picture 12" descr="C:\tamsat\T2_06_1B_8.jpg"/>
          <p:cNvPicPr/>
          <p:nvPr/>
        </p:nvPicPr>
        <p:blipFill>
          <a:blip r:embed="rId4"/>
          <a:stretch/>
        </p:blipFill>
        <p:spPr>
          <a:xfrm>
            <a:off x="4212000" y="548640"/>
            <a:ext cx="4647960" cy="2619000"/>
          </a:xfrm>
          <a:prstGeom prst="rect">
            <a:avLst/>
          </a:prstGeom>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3" name="Picture 6" descr="C:\tamsat\DL2IE_anten-488x467.jpg"/>
          <p:cNvPicPr/>
          <p:nvPr/>
        </p:nvPicPr>
        <p:blipFill>
          <a:blip r:embed="rId2"/>
          <a:stretch/>
        </p:blipFill>
        <p:spPr>
          <a:xfrm>
            <a:off x="0" y="2205000"/>
            <a:ext cx="4647960" cy="4447800"/>
          </a:xfrm>
          <a:prstGeom prst="rect">
            <a:avLst/>
          </a:prstGeom>
          <a:ln>
            <a:noFill/>
          </a:ln>
        </p:spPr>
      </p:pic>
      <p:pic>
        <p:nvPicPr>
          <p:cNvPr id="414" name="Picture 7" descr="C:\tamsat\DL3CQ_4-488x365.jpg"/>
          <p:cNvPicPr/>
          <p:nvPr/>
        </p:nvPicPr>
        <p:blipFill>
          <a:blip r:embed="rId3"/>
          <a:stretch/>
        </p:blipFill>
        <p:spPr>
          <a:xfrm>
            <a:off x="3996000" y="3141000"/>
            <a:ext cx="4647960" cy="3476160"/>
          </a:xfrm>
          <a:prstGeom prst="rect">
            <a:avLst/>
          </a:prstGeom>
          <a:ln>
            <a:noFill/>
          </a:ln>
        </p:spPr>
      </p:pic>
      <p:pic>
        <p:nvPicPr>
          <p:cNvPr id="415" name="Picture 8" descr="C:\tamsat\T2_06_1B_2.jpg"/>
          <p:cNvPicPr/>
          <p:nvPr/>
        </p:nvPicPr>
        <p:blipFill>
          <a:blip r:embed="rId4" cstate="email">
            <a:extLst>
              <a:ext uri="{28A0092B-C50C-407E-A947-70E740481C1C}">
                <a14:useLocalDpi xmlns:a14="http://schemas.microsoft.com/office/drawing/2010/main"/>
              </a:ext>
            </a:extLst>
          </a:blip>
          <a:stretch/>
        </p:blipFill>
        <p:spPr>
          <a:xfrm>
            <a:off x="4932000" y="404640"/>
            <a:ext cx="3111840" cy="233352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Picture 415"/>
          <p:cNvPicPr/>
          <p:nvPr/>
        </p:nvPicPr>
        <p:blipFill>
          <a:blip r:embed="rId2"/>
          <a:stretch/>
        </p:blipFill>
        <p:spPr>
          <a:xfrm>
            <a:off x="182880" y="411840"/>
            <a:ext cx="4570920" cy="3427920"/>
          </a:xfrm>
          <a:prstGeom prst="rect">
            <a:avLst/>
          </a:prstGeom>
          <a:ln>
            <a:noFill/>
          </a:ln>
        </p:spPr>
      </p:pic>
      <p:pic>
        <p:nvPicPr>
          <p:cNvPr id="417" name="Picture 416"/>
          <p:cNvPicPr/>
          <p:nvPr/>
        </p:nvPicPr>
        <p:blipFill>
          <a:blip r:embed="rId3" cstate="email">
            <a:extLst>
              <a:ext uri="{28A0092B-C50C-407E-A947-70E740481C1C}">
                <a14:useLocalDpi xmlns:a14="http://schemas.microsoft.com/office/drawing/2010/main"/>
              </a:ext>
            </a:extLst>
          </a:blip>
          <a:stretch/>
        </p:blipFill>
        <p:spPr>
          <a:xfrm>
            <a:off x="4572000" y="3383280"/>
            <a:ext cx="4270680" cy="3222000"/>
          </a:xfrm>
          <a:prstGeom prst="rect">
            <a:avLst/>
          </a:prstGeom>
          <a:ln>
            <a:noFill/>
          </a:ln>
        </p:spPr>
      </p:pic>
      <p:pic>
        <p:nvPicPr>
          <p:cNvPr id="418" name="Picture 417"/>
          <p:cNvPicPr/>
          <p:nvPr/>
        </p:nvPicPr>
        <p:blipFill>
          <a:blip r:embed="rId4" cstate="email">
            <a:extLst>
              <a:ext uri="{28A0092B-C50C-407E-A947-70E740481C1C}">
                <a14:useLocalDpi xmlns:a14="http://schemas.microsoft.com/office/drawing/2010/main"/>
              </a:ext>
            </a:extLst>
          </a:blip>
          <a:stretch/>
        </p:blipFill>
        <p:spPr>
          <a:xfrm>
            <a:off x="5303520" y="822960"/>
            <a:ext cx="2742480" cy="2191680"/>
          </a:xfrm>
          <a:prstGeom prst="rect">
            <a:avLst/>
          </a:prstGeom>
          <a:ln>
            <a:noFill/>
          </a:ln>
        </p:spPr>
      </p:pic>
      <p:pic>
        <p:nvPicPr>
          <p:cNvPr id="419" name="Picture 418"/>
          <p:cNvPicPr/>
          <p:nvPr/>
        </p:nvPicPr>
        <p:blipFill>
          <a:blip r:embed="rId5" cstate="email">
            <a:extLst>
              <a:ext uri="{28A0092B-C50C-407E-A947-70E740481C1C}">
                <a14:useLocalDpi xmlns:a14="http://schemas.microsoft.com/office/drawing/2010/main"/>
              </a:ext>
            </a:extLst>
          </a:blip>
          <a:stretch/>
        </p:blipFill>
        <p:spPr>
          <a:xfrm>
            <a:off x="731520" y="4115160"/>
            <a:ext cx="2925000" cy="219348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Picture 1" descr="1.png"/>
          <p:cNvPicPr/>
          <p:nvPr/>
        </p:nvPicPr>
        <p:blipFill>
          <a:blip r:embed="rId2" cstate="email">
            <a:extLst>
              <a:ext uri="{28A0092B-C50C-407E-A947-70E740481C1C}">
                <a14:useLocalDpi xmlns:a14="http://schemas.microsoft.com/office/drawing/2010/main"/>
              </a:ext>
            </a:extLst>
          </a:blip>
          <a:stretch/>
        </p:blipFill>
        <p:spPr>
          <a:xfrm>
            <a:off x="1259640" y="0"/>
            <a:ext cx="6846840" cy="6641640"/>
          </a:xfrm>
          <a:prstGeom prst="rect">
            <a:avLst/>
          </a:prstGeom>
          <a:ln>
            <a:noFill/>
          </a:ln>
        </p:spPr>
      </p:pic>
      <p:sp>
        <p:nvSpPr>
          <p:cNvPr id="232" name="CustomShape 1"/>
          <p:cNvSpPr/>
          <p:nvPr/>
        </p:nvSpPr>
        <p:spPr>
          <a:xfrm>
            <a:off x="2716920" y="6457320"/>
            <a:ext cx="3306960" cy="364680"/>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Constantia"/>
              </a:rPr>
              <a:t>http://www.tamsat.org.tr</a:t>
            </a:r>
            <a:endParaRPr lang="en-US" sz="18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0" name="Picture 419"/>
          <p:cNvPicPr/>
          <p:nvPr/>
        </p:nvPicPr>
        <p:blipFill>
          <a:blip r:embed="rId2" cstate="email">
            <a:extLst>
              <a:ext uri="{28A0092B-C50C-407E-A947-70E740481C1C}">
                <a14:useLocalDpi xmlns:a14="http://schemas.microsoft.com/office/drawing/2010/main"/>
              </a:ext>
            </a:extLst>
          </a:blip>
          <a:stretch/>
        </p:blipFill>
        <p:spPr>
          <a:xfrm>
            <a:off x="6400800" y="367920"/>
            <a:ext cx="2132640" cy="2558160"/>
          </a:xfrm>
          <a:prstGeom prst="rect">
            <a:avLst/>
          </a:prstGeom>
          <a:ln>
            <a:noFill/>
          </a:ln>
        </p:spPr>
      </p:pic>
      <p:sp>
        <p:nvSpPr>
          <p:cNvPr id="421" name="TextShape 1"/>
          <p:cNvSpPr txBox="1"/>
          <p:nvPr/>
        </p:nvSpPr>
        <p:spPr>
          <a:xfrm>
            <a:off x="6540120" y="38880"/>
            <a:ext cx="1780920" cy="1241280"/>
          </a:xfrm>
          <a:prstGeom prst="rect">
            <a:avLst/>
          </a:prstGeom>
          <a:noFill/>
          <a:ln>
            <a:noFill/>
          </a:ln>
        </p:spPr>
        <p:txBody>
          <a:bodyPr lIns="90000" tIns="45000" rIns="90000" bIns="45000">
            <a:noAutofit/>
          </a:bodyPr>
          <a:lstStyle/>
          <a:p>
            <a:r>
              <a:rPr lang="en-US" sz="2200" b="1" strike="noStrike" spc="-1">
                <a:latin typeface="Arial"/>
              </a:rPr>
              <a:t>uydu izleme</a:t>
            </a:r>
          </a:p>
          <a:p>
            <a:endParaRPr lang="en-US" sz="2200" b="0" strike="noStrike" spc="-1">
              <a:latin typeface="Arial"/>
            </a:endParaRPr>
          </a:p>
          <a:p>
            <a:endParaRPr lang="en-US" sz="2200" b="0" strike="noStrike" spc="-1">
              <a:latin typeface="Arial"/>
            </a:endParaRPr>
          </a:p>
        </p:txBody>
      </p:sp>
      <p:sp>
        <p:nvSpPr>
          <p:cNvPr id="422" name="TextShape 2"/>
          <p:cNvSpPr txBox="1"/>
          <p:nvPr/>
        </p:nvSpPr>
        <p:spPr>
          <a:xfrm>
            <a:off x="230760" y="182880"/>
            <a:ext cx="4249800" cy="232560"/>
          </a:xfrm>
          <a:prstGeom prst="rect">
            <a:avLst/>
          </a:prstGeom>
          <a:noFill/>
          <a:ln>
            <a:noFill/>
          </a:ln>
        </p:spPr>
        <p:txBody>
          <a:bodyPr lIns="90000" tIns="45000" rIns="90000" bIns="45000">
            <a:noAutofit/>
          </a:bodyPr>
          <a:lstStyle/>
          <a:p>
            <a:r>
              <a:rPr lang="en-US" sz="1000" b="0" strike="noStrike" spc="-1">
                <a:latin typeface="Arial"/>
                <a:hlinkClick r:id="rId3"/>
              </a:rPr>
              <a:t>http://www.tamsat.org.tr/tr/amator-uydular-ve-radyo-amatorlugu-1-bolum/</a:t>
            </a:r>
            <a:endParaRPr lang="en-US" sz="1000" b="0" strike="noStrike" spc="-1">
              <a:latin typeface="Arial"/>
            </a:endParaRPr>
          </a:p>
        </p:txBody>
      </p:sp>
      <p:pic>
        <p:nvPicPr>
          <p:cNvPr id="423" name="Picture 422"/>
          <p:cNvPicPr/>
          <p:nvPr/>
        </p:nvPicPr>
        <p:blipFill>
          <a:blip r:embed="rId4" cstate="email">
            <a:extLst>
              <a:ext uri="{28A0092B-C50C-407E-A947-70E740481C1C}">
                <a14:useLocalDpi xmlns:a14="http://schemas.microsoft.com/office/drawing/2010/main"/>
              </a:ext>
            </a:extLst>
          </a:blip>
          <a:stretch/>
        </p:blipFill>
        <p:spPr>
          <a:xfrm>
            <a:off x="4846320" y="182880"/>
            <a:ext cx="1328040" cy="916920"/>
          </a:xfrm>
          <a:prstGeom prst="rect">
            <a:avLst/>
          </a:prstGeom>
          <a:ln>
            <a:noFill/>
          </a:ln>
        </p:spPr>
      </p:pic>
      <p:sp>
        <p:nvSpPr>
          <p:cNvPr id="424" name="TextShape 3"/>
          <p:cNvSpPr txBox="1"/>
          <p:nvPr/>
        </p:nvSpPr>
        <p:spPr>
          <a:xfrm>
            <a:off x="238320" y="407520"/>
            <a:ext cx="4249800" cy="232560"/>
          </a:xfrm>
          <a:prstGeom prst="rect">
            <a:avLst/>
          </a:prstGeom>
          <a:noFill/>
          <a:ln>
            <a:noFill/>
          </a:ln>
        </p:spPr>
        <p:txBody>
          <a:bodyPr lIns="90000" tIns="45000" rIns="90000" bIns="45000">
            <a:noAutofit/>
          </a:bodyPr>
          <a:lstStyle/>
          <a:p>
            <a:r>
              <a:rPr lang="en-US" sz="1000" b="0" strike="noStrike" spc="-1">
                <a:latin typeface="Arial"/>
                <a:hlinkClick r:id="rId5"/>
              </a:rPr>
              <a:t>http://www.tamsat.org.tr/tr/amator-uydular-ve-radyo-amatorlugu-2-bolum/</a:t>
            </a:r>
            <a:endParaRPr lang="en-US" sz="1000" b="0" strike="noStrike" spc="-1">
              <a:latin typeface="Arial"/>
            </a:endParaRPr>
          </a:p>
        </p:txBody>
      </p:sp>
      <p:pic>
        <p:nvPicPr>
          <p:cNvPr id="425" name="Picture 424"/>
          <p:cNvPicPr/>
          <p:nvPr/>
        </p:nvPicPr>
        <p:blipFill>
          <a:blip r:embed="rId6" cstate="email">
            <a:extLst>
              <a:ext uri="{28A0092B-C50C-407E-A947-70E740481C1C}">
                <a14:useLocalDpi xmlns:a14="http://schemas.microsoft.com/office/drawing/2010/main"/>
              </a:ext>
            </a:extLst>
          </a:blip>
          <a:stretch/>
        </p:blipFill>
        <p:spPr>
          <a:xfrm>
            <a:off x="4023360" y="1701720"/>
            <a:ext cx="2352600" cy="1315800"/>
          </a:xfrm>
          <a:prstGeom prst="rect">
            <a:avLst/>
          </a:prstGeom>
          <a:ln>
            <a:noFill/>
          </a:ln>
        </p:spPr>
      </p:pic>
      <p:pic>
        <p:nvPicPr>
          <p:cNvPr id="426" name="Picture 425"/>
          <p:cNvPicPr/>
          <p:nvPr/>
        </p:nvPicPr>
        <p:blipFill>
          <a:blip r:embed="rId7" cstate="email">
            <a:extLst>
              <a:ext uri="{28A0092B-C50C-407E-A947-70E740481C1C}">
                <a14:useLocalDpi xmlns:a14="http://schemas.microsoft.com/office/drawing/2010/main"/>
              </a:ext>
            </a:extLst>
          </a:blip>
          <a:stretch/>
        </p:blipFill>
        <p:spPr>
          <a:xfrm>
            <a:off x="7157160" y="3108960"/>
            <a:ext cx="1712520" cy="1098360"/>
          </a:xfrm>
          <a:prstGeom prst="rect">
            <a:avLst/>
          </a:prstGeom>
          <a:ln>
            <a:noFill/>
          </a:ln>
        </p:spPr>
      </p:pic>
      <p:sp>
        <p:nvSpPr>
          <p:cNvPr id="427" name="TextShape 4"/>
          <p:cNvSpPr txBox="1"/>
          <p:nvPr/>
        </p:nvSpPr>
        <p:spPr>
          <a:xfrm>
            <a:off x="238320" y="640080"/>
            <a:ext cx="4249800" cy="232560"/>
          </a:xfrm>
          <a:prstGeom prst="rect">
            <a:avLst/>
          </a:prstGeom>
          <a:noFill/>
          <a:ln>
            <a:noFill/>
          </a:ln>
        </p:spPr>
        <p:txBody>
          <a:bodyPr lIns="90000" tIns="45000" rIns="90000" bIns="45000">
            <a:noAutofit/>
          </a:bodyPr>
          <a:lstStyle/>
          <a:p>
            <a:r>
              <a:rPr lang="en-US" sz="1000" b="0" strike="noStrike" spc="-1">
                <a:latin typeface="Arial"/>
                <a:hlinkClick r:id="rId8"/>
              </a:rPr>
              <a:t>http://www.tamsat.org.tr/tr/amator-uydular-ve-radyo-amatorlugu-3-bolum/</a:t>
            </a:r>
            <a:endParaRPr lang="en-US" sz="1000" b="0" strike="noStrike" spc="-1">
              <a:latin typeface="Arial"/>
            </a:endParaRPr>
          </a:p>
        </p:txBody>
      </p:sp>
      <p:sp>
        <p:nvSpPr>
          <p:cNvPr id="428" name="TextShape 5"/>
          <p:cNvSpPr txBox="1"/>
          <p:nvPr/>
        </p:nvSpPr>
        <p:spPr>
          <a:xfrm>
            <a:off x="238320" y="864720"/>
            <a:ext cx="4249800" cy="232560"/>
          </a:xfrm>
          <a:prstGeom prst="rect">
            <a:avLst/>
          </a:prstGeom>
          <a:noFill/>
          <a:ln>
            <a:noFill/>
          </a:ln>
        </p:spPr>
        <p:txBody>
          <a:bodyPr lIns="90000" tIns="45000" rIns="90000" bIns="45000">
            <a:noAutofit/>
          </a:bodyPr>
          <a:lstStyle/>
          <a:p>
            <a:r>
              <a:rPr lang="en-US" sz="1000" b="0" strike="noStrike" spc="-1">
                <a:latin typeface="Arial"/>
                <a:hlinkClick r:id="rId9"/>
              </a:rPr>
              <a:t>http://www.tamsat.org.tr/tr/amator-uydular-ve-radyo-amatorlugu-4-bolum/</a:t>
            </a:r>
            <a:endParaRPr lang="en-US" sz="1000" b="0" strike="noStrike" spc="-1">
              <a:latin typeface="Arial"/>
            </a:endParaRPr>
          </a:p>
        </p:txBody>
      </p:sp>
      <p:pic>
        <p:nvPicPr>
          <p:cNvPr id="429" name="Picture 428"/>
          <p:cNvPicPr/>
          <p:nvPr/>
        </p:nvPicPr>
        <p:blipFill>
          <a:blip r:embed="rId10"/>
          <a:stretch/>
        </p:blipFill>
        <p:spPr>
          <a:xfrm>
            <a:off x="182880" y="3017520"/>
            <a:ext cx="4647960" cy="3371400"/>
          </a:xfrm>
          <a:prstGeom prst="rect">
            <a:avLst/>
          </a:prstGeom>
          <a:ln>
            <a:noFill/>
          </a:ln>
        </p:spPr>
      </p:pic>
      <p:sp>
        <p:nvSpPr>
          <p:cNvPr id="430" name="TextShape 6"/>
          <p:cNvSpPr txBox="1"/>
          <p:nvPr/>
        </p:nvSpPr>
        <p:spPr>
          <a:xfrm>
            <a:off x="230760" y="1097280"/>
            <a:ext cx="4249800" cy="232560"/>
          </a:xfrm>
          <a:prstGeom prst="rect">
            <a:avLst/>
          </a:prstGeom>
          <a:noFill/>
          <a:ln>
            <a:noFill/>
          </a:ln>
        </p:spPr>
        <p:txBody>
          <a:bodyPr lIns="90000" tIns="45000" rIns="90000" bIns="45000">
            <a:noAutofit/>
          </a:bodyPr>
          <a:lstStyle/>
          <a:p>
            <a:r>
              <a:rPr lang="en-US" sz="1000" b="0" strike="noStrike" spc="-1">
                <a:latin typeface="Arial"/>
                <a:hlinkClick r:id="rId11"/>
              </a:rPr>
              <a:t>http://www.tamsat.org.tr/tr/amator-uydular-ve-radyo-amatorlugu-5-bolum/</a:t>
            </a:r>
            <a:endParaRPr lang="en-US" sz="1000" b="0" strike="noStrike" spc="-1">
              <a:latin typeface="Arial"/>
            </a:endParaRPr>
          </a:p>
        </p:txBody>
      </p:sp>
      <p:pic>
        <p:nvPicPr>
          <p:cNvPr id="431" name="Picture 430"/>
          <p:cNvPicPr/>
          <p:nvPr/>
        </p:nvPicPr>
        <p:blipFill>
          <a:blip r:embed="rId12" cstate="email">
            <a:extLst>
              <a:ext uri="{28A0092B-C50C-407E-A947-70E740481C1C}">
                <a14:useLocalDpi xmlns:a14="http://schemas.microsoft.com/office/drawing/2010/main"/>
              </a:ext>
            </a:extLst>
          </a:blip>
          <a:stretch/>
        </p:blipFill>
        <p:spPr>
          <a:xfrm>
            <a:off x="548640" y="1977840"/>
            <a:ext cx="2295360" cy="1862640"/>
          </a:xfrm>
          <a:prstGeom prst="rect">
            <a:avLst/>
          </a:prstGeom>
          <a:ln>
            <a:noFill/>
          </a:ln>
        </p:spPr>
      </p:pic>
      <p:sp>
        <p:nvSpPr>
          <p:cNvPr id="432" name="TextShape 7"/>
          <p:cNvSpPr txBox="1"/>
          <p:nvPr/>
        </p:nvSpPr>
        <p:spPr>
          <a:xfrm>
            <a:off x="250200" y="1371600"/>
            <a:ext cx="4249800" cy="232560"/>
          </a:xfrm>
          <a:prstGeom prst="rect">
            <a:avLst/>
          </a:prstGeom>
          <a:noFill/>
          <a:ln>
            <a:noFill/>
          </a:ln>
        </p:spPr>
        <p:txBody>
          <a:bodyPr lIns="90000" tIns="45000" rIns="90000" bIns="45000">
            <a:noAutofit/>
          </a:bodyPr>
          <a:lstStyle/>
          <a:p>
            <a:r>
              <a:rPr lang="en-US" sz="1000" b="0" strike="noStrike" spc="-1">
                <a:latin typeface="Arial"/>
                <a:hlinkClick r:id="rId13"/>
              </a:rPr>
              <a:t>http://www.tamsat.org.tr/tr/amator-uydular-ve-radyo-amatorlugu-6-bolum/</a:t>
            </a:r>
            <a:endParaRPr lang="en-US" sz="1000" b="0" strike="noStrike" spc="-1">
              <a:latin typeface="Arial"/>
            </a:endParaRPr>
          </a:p>
        </p:txBody>
      </p:sp>
      <p:pic>
        <p:nvPicPr>
          <p:cNvPr id="433" name="Picture 432"/>
          <p:cNvPicPr/>
          <p:nvPr/>
        </p:nvPicPr>
        <p:blipFill>
          <a:blip r:embed="rId14" cstate="email">
            <a:extLst>
              <a:ext uri="{28A0092B-C50C-407E-A947-70E740481C1C}">
                <a14:useLocalDpi xmlns:a14="http://schemas.microsoft.com/office/drawing/2010/main"/>
              </a:ext>
            </a:extLst>
          </a:blip>
          <a:stretch/>
        </p:blipFill>
        <p:spPr>
          <a:xfrm>
            <a:off x="6217920" y="5120640"/>
            <a:ext cx="2907360" cy="1584720"/>
          </a:xfrm>
          <a:prstGeom prst="rect">
            <a:avLst/>
          </a:prstGeom>
          <a:ln>
            <a:noFill/>
          </a:ln>
        </p:spPr>
      </p:pic>
      <p:pic>
        <p:nvPicPr>
          <p:cNvPr id="434" name="Picture 433"/>
          <p:cNvPicPr/>
          <p:nvPr/>
        </p:nvPicPr>
        <p:blipFill>
          <a:blip r:embed="rId15" cstate="email">
            <a:extLst>
              <a:ext uri="{28A0092B-C50C-407E-A947-70E740481C1C}">
                <a14:useLocalDpi xmlns:a14="http://schemas.microsoft.com/office/drawing/2010/main"/>
              </a:ext>
            </a:extLst>
          </a:blip>
          <a:stretch/>
        </p:blipFill>
        <p:spPr>
          <a:xfrm>
            <a:off x="4871160" y="4628880"/>
            <a:ext cx="2261160" cy="1589040"/>
          </a:xfrm>
          <a:prstGeom prst="rect">
            <a:avLst/>
          </a:prstGeom>
          <a:ln>
            <a:noFill/>
          </a:ln>
        </p:spPr>
      </p:pic>
      <p:pic>
        <p:nvPicPr>
          <p:cNvPr id="435" name="Picture 434"/>
          <p:cNvPicPr/>
          <p:nvPr/>
        </p:nvPicPr>
        <p:blipFill>
          <a:blip r:embed="rId16" cstate="email">
            <a:extLst>
              <a:ext uri="{28A0092B-C50C-407E-A947-70E740481C1C}">
                <a14:useLocalDpi xmlns:a14="http://schemas.microsoft.com/office/drawing/2010/main"/>
              </a:ext>
            </a:extLst>
          </a:blip>
          <a:stretch/>
        </p:blipFill>
        <p:spPr>
          <a:xfrm>
            <a:off x="4745520" y="2926080"/>
            <a:ext cx="2569680" cy="1726920"/>
          </a:xfrm>
          <a:prstGeom prst="rect">
            <a:avLst/>
          </a:prstGeom>
          <a:ln>
            <a:noFill/>
          </a:ln>
        </p:spPr>
      </p:pic>
      <p:pic>
        <p:nvPicPr>
          <p:cNvPr id="436" name="Picture 435"/>
          <p:cNvPicPr/>
          <p:nvPr/>
        </p:nvPicPr>
        <p:blipFill>
          <a:blip r:embed="rId17" cstate="email">
            <a:extLst>
              <a:ext uri="{28A0092B-C50C-407E-A947-70E740481C1C}">
                <a14:useLocalDpi xmlns:a14="http://schemas.microsoft.com/office/drawing/2010/main"/>
              </a:ext>
            </a:extLst>
          </a:blip>
          <a:stretch/>
        </p:blipFill>
        <p:spPr>
          <a:xfrm>
            <a:off x="6714000" y="4114800"/>
            <a:ext cx="2430000" cy="1015920"/>
          </a:xfrm>
          <a:prstGeom prst="rect">
            <a:avLst/>
          </a:prstGeom>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extShape 1"/>
          <p:cNvSpPr txBox="1"/>
          <p:nvPr/>
        </p:nvSpPr>
        <p:spPr>
          <a:xfrm>
            <a:off x="3566160" y="182880"/>
            <a:ext cx="2014200" cy="232560"/>
          </a:xfrm>
          <a:prstGeom prst="rect">
            <a:avLst/>
          </a:prstGeom>
          <a:noFill/>
          <a:ln>
            <a:noFill/>
          </a:ln>
        </p:spPr>
        <p:txBody>
          <a:bodyPr lIns="90000" tIns="45000" rIns="90000" bIns="45000">
            <a:noAutofit/>
          </a:bodyPr>
          <a:lstStyle/>
          <a:p>
            <a:r>
              <a:rPr lang="en-US" sz="1000" b="0" strike="noStrike" spc="-1">
                <a:latin typeface="Arial"/>
                <a:hlinkClick r:id="rId2"/>
              </a:rPr>
              <a:t>https://youtu.be/wPXCk85wMSQ</a:t>
            </a:r>
            <a:endParaRPr lang="en-US" sz="1000" b="0" strike="noStrike" spc="-1">
              <a:latin typeface="Arial"/>
            </a:endParaRPr>
          </a:p>
        </p:txBody>
      </p:sp>
      <p:pic>
        <p:nvPicPr>
          <p:cNvPr id="438" name="Picture 437"/>
          <p:cNvPicPr/>
          <p:nvPr/>
        </p:nvPicPr>
        <p:blipFill>
          <a:blip r:embed="rId3"/>
          <a:stretch/>
        </p:blipFill>
        <p:spPr>
          <a:xfrm>
            <a:off x="548640" y="1078560"/>
            <a:ext cx="8176680" cy="4590720"/>
          </a:xfrm>
          <a:prstGeom prst="rect">
            <a:avLst/>
          </a:prstGeom>
          <a:ln>
            <a:noFill/>
          </a:ln>
        </p:spPr>
      </p:pic>
      <p:sp>
        <p:nvSpPr>
          <p:cNvPr id="439" name="TextShape 2"/>
          <p:cNvSpPr txBox="1"/>
          <p:nvPr/>
        </p:nvSpPr>
        <p:spPr>
          <a:xfrm>
            <a:off x="3383280" y="5852160"/>
            <a:ext cx="3566160" cy="365760"/>
          </a:xfrm>
          <a:prstGeom prst="rect">
            <a:avLst/>
          </a:prstGeom>
          <a:noFill/>
          <a:ln>
            <a:noFill/>
          </a:ln>
        </p:spPr>
        <p:txBody>
          <a:bodyPr lIns="90000" tIns="45000" rIns="90000" bIns="45000">
            <a:noAutofit/>
          </a:bodyPr>
          <a:lstStyle/>
          <a:p>
            <a:pPr algn="ctr"/>
            <a:r>
              <a:rPr lang="en-US" sz="1800" b="0" strike="noStrike" spc="-1">
                <a:latin typeface="Arial"/>
              </a:rPr>
              <a:t>UZAY ÇÖPLERİ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 name="Picture 439"/>
          <p:cNvPicPr/>
          <p:nvPr/>
        </p:nvPicPr>
        <p:blipFill>
          <a:blip r:embed="rId2"/>
          <a:stretch/>
        </p:blipFill>
        <p:spPr>
          <a:xfrm>
            <a:off x="1645920" y="274320"/>
            <a:ext cx="6492240" cy="6411240"/>
          </a:xfrm>
          <a:prstGeom prst="rect">
            <a:avLst/>
          </a:prstGeom>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 name="Picture 440"/>
          <p:cNvPicPr/>
          <p:nvPr/>
        </p:nvPicPr>
        <p:blipFill>
          <a:blip r:embed="rId2"/>
          <a:stretch/>
        </p:blipFill>
        <p:spPr>
          <a:xfrm>
            <a:off x="1295640" y="134280"/>
            <a:ext cx="6659640" cy="6632280"/>
          </a:xfrm>
          <a:prstGeom prst="rect">
            <a:avLst/>
          </a:prstGeom>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Picture 441"/>
          <p:cNvPicPr/>
          <p:nvPr/>
        </p:nvPicPr>
        <p:blipFill>
          <a:blip r:embed="rId2"/>
          <a:stretch/>
        </p:blipFill>
        <p:spPr>
          <a:xfrm>
            <a:off x="157680" y="914400"/>
            <a:ext cx="8894880" cy="5303520"/>
          </a:xfrm>
          <a:prstGeom prst="rect">
            <a:avLst/>
          </a:prstGeom>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ustomShape 1"/>
          <p:cNvSpPr/>
          <p:nvPr/>
        </p:nvSpPr>
        <p:spPr>
          <a:xfrm>
            <a:off x="731520" y="0"/>
            <a:ext cx="8228520" cy="63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100000"/>
              </a:lnSpc>
            </a:pPr>
            <a:r>
              <a:rPr lang="en-US" sz="4400" b="0" strike="noStrike" spc="-1">
                <a:solidFill>
                  <a:srgbClr val="000000"/>
                </a:solidFill>
                <a:latin typeface="Calibri"/>
                <a:ea typeface="DejaVu Sans"/>
              </a:rPr>
              <a:t>LEO Hareketleri</a:t>
            </a:r>
            <a:endParaRPr lang="en-US" sz="4400" b="0" strike="noStrike" spc="-1">
              <a:latin typeface="Arial"/>
            </a:endParaRPr>
          </a:p>
        </p:txBody>
      </p:sp>
      <p:pic>
        <p:nvPicPr>
          <p:cNvPr id="444" name="Picture 443"/>
          <p:cNvPicPr/>
          <p:nvPr/>
        </p:nvPicPr>
        <p:blipFill>
          <a:blip r:embed="rId2" cstate="email">
            <a:extLst>
              <a:ext uri="{28A0092B-C50C-407E-A947-70E740481C1C}">
                <a14:useLocalDpi xmlns:a14="http://schemas.microsoft.com/office/drawing/2010/main"/>
              </a:ext>
            </a:extLst>
          </a:blip>
          <a:stretch/>
        </p:blipFill>
        <p:spPr>
          <a:xfrm>
            <a:off x="87840" y="1093680"/>
            <a:ext cx="4483440" cy="3203280"/>
          </a:xfrm>
          <a:prstGeom prst="rect">
            <a:avLst/>
          </a:prstGeom>
          <a:ln>
            <a:noFill/>
          </a:ln>
        </p:spPr>
      </p:pic>
      <p:pic>
        <p:nvPicPr>
          <p:cNvPr id="445" name="Picture 444"/>
          <p:cNvPicPr/>
          <p:nvPr/>
        </p:nvPicPr>
        <p:blipFill>
          <a:blip r:embed="rId3"/>
          <a:stretch/>
        </p:blipFill>
        <p:spPr>
          <a:xfrm>
            <a:off x="2468880" y="3474720"/>
            <a:ext cx="6590160" cy="3304080"/>
          </a:xfrm>
          <a:prstGeom prst="rect">
            <a:avLst/>
          </a:prstGeom>
          <a:ln>
            <a:noFill/>
          </a:ln>
        </p:spPr>
      </p:pic>
      <p:pic>
        <p:nvPicPr>
          <p:cNvPr id="446" name="Picture 445"/>
          <p:cNvPicPr/>
          <p:nvPr/>
        </p:nvPicPr>
        <p:blipFill>
          <a:blip r:embed="rId4" cstate="email">
            <a:extLst>
              <a:ext uri="{28A0092B-C50C-407E-A947-70E740481C1C}">
                <a14:useLocalDpi xmlns:a14="http://schemas.microsoft.com/office/drawing/2010/main"/>
              </a:ext>
            </a:extLst>
          </a:blip>
          <a:stretch/>
        </p:blipFill>
        <p:spPr>
          <a:xfrm>
            <a:off x="3670560" y="1097280"/>
            <a:ext cx="5289840" cy="2191680"/>
          </a:xfrm>
          <a:prstGeom prst="rect">
            <a:avLst/>
          </a:prstGeom>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 name="Picture 446"/>
          <p:cNvPicPr/>
          <p:nvPr/>
        </p:nvPicPr>
        <p:blipFill>
          <a:blip r:embed="rId2" cstate="email">
            <a:extLst>
              <a:ext uri="{28A0092B-C50C-407E-A947-70E740481C1C}">
                <a14:useLocalDpi xmlns:a14="http://schemas.microsoft.com/office/drawing/2010/main"/>
              </a:ext>
            </a:extLst>
          </a:blip>
          <a:stretch/>
        </p:blipFill>
        <p:spPr>
          <a:xfrm>
            <a:off x="0" y="457200"/>
            <a:ext cx="9143640" cy="5143320"/>
          </a:xfrm>
          <a:prstGeom prst="rect">
            <a:avLst/>
          </a:prstGeom>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Picture 447"/>
          <p:cNvPicPr/>
          <p:nvPr/>
        </p:nvPicPr>
        <p:blipFill>
          <a:blip r:embed="rId2" cstate="email">
            <a:extLst>
              <a:ext uri="{28A0092B-C50C-407E-A947-70E740481C1C}">
                <a14:useLocalDpi xmlns:a14="http://schemas.microsoft.com/office/drawing/2010/main"/>
              </a:ext>
            </a:extLst>
          </a:blip>
          <a:stretch/>
        </p:blipFill>
        <p:spPr>
          <a:xfrm>
            <a:off x="12240" y="735480"/>
            <a:ext cx="9143640" cy="4951440"/>
          </a:xfrm>
          <a:prstGeom prst="rect">
            <a:avLst/>
          </a:prstGeom>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Picture 448"/>
          <p:cNvPicPr/>
          <p:nvPr/>
        </p:nvPicPr>
        <p:blipFill>
          <a:blip r:embed="rId2" cstate="email">
            <a:extLst>
              <a:ext uri="{28A0092B-C50C-407E-A947-70E740481C1C}">
                <a14:useLocalDpi xmlns:a14="http://schemas.microsoft.com/office/drawing/2010/main"/>
              </a:ext>
            </a:extLst>
          </a:blip>
          <a:stretch/>
        </p:blipFill>
        <p:spPr>
          <a:xfrm>
            <a:off x="360" y="1828800"/>
            <a:ext cx="9143640" cy="3011040"/>
          </a:xfrm>
          <a:prstGeom prst="rect">
            <a:avLst/>
          </a:prstGeom>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TextShape 1"/>
          <p:cNvSpPr txBox="1"/>
          <p:nvPr/>
        </p:nvSpPr>
        <p:spPr>
          <a:xfrm>
            <a:off x="2144160" y="274320"/>
            <a:ext cx="5994000" cy="1114200"/>
          </a:xfrm>
          <a:prstGeom prst="rect">
            <a:avLst/>
          </a:prstGeom>
          <a:noFill/>
          <a:ln>
            <a:noFill/>
          </a:ln>
        </p:spPr>
        <p:txBody>
          <a:bodyPr lIns="90000" tIns="45000" rIns="90000" bIns="45000">
            <a:noAutofit/>
          </a:bodyPr>
          <a:lstStyle/>
          <a:p>
            <a:pPr algn="ctr"/>
            <a:r>
              <a:rPr lang="en-US" sz="3600" b="0" strike="noStrike" spc="-1">
                <a:latin typeface="Arial"/>
              </a:rPr>
              <a:t>Nerden BAŞLAMALIYIM ?</a:t>
            </a:r>
          </a:p>
        </p:txBody>
      </p:sp>
      <p:sp>
        <p:nvSpPr>
          <p:cNvPr id="451" name="TextShape 2"/>
          <p:cNvSpPr txBox="1"/>
          <p:nvPr/>
        </p:nvSpPr>
        <p:spPr>
          <a:xfrm>
            <a:off x="3746520" y="1097280"/>
            <a:ext cx="1922760" cy="1882080"/>
          </a:xfrm>
          <a:prstGeom prst="rect">
            <a:avLst/>
          </a:prstGeom>
          <a:noFill/>
          <a:ln>
            <a:noFill/>
          </a:ln>
        </p:spPr>
        <p:txBody>
          <a:bodyPr lIns="90000" tIns="45000" rIns="90000" bIns="45000">
            <a:noAutofit/>
          </a:bodyPr>
          <a:lstStyle/>
          <a:p>
            <a:r>
              <a:rPr lang="en-US" sz="1800" b="0" strike="noStrike" spc="-1">
                <a:latin typeface="Arial"/>
              </a:rPr>
              <a:t>- Bütçem KISITLI</a:t>
            </a:r>
          </a:p>
          <a:p>
            <a:endParaRPr lang="en-US" sz="1800" b="0" strike="noStrike" spc="-1">
              <a:latin typeface="Arial"/>
            </a:endParaRPr>
          </a:p>
          <a:p>
            <a:r>
              <a:rPr lang="en-US" sz="1800" b="0" strike="noStrike" spc="-1">
                <a:latin typeface="Arial"/>
              </a:rPr>
              <a:t>- Yerim DAR</a:t>
            </a:r>
          </a:p>
          <a:p>
            <a:endParaRPr lang="en-US" sz="1800" b="0" strike="noStrike" spc="-1">
              <a:latin typeface="Arial"/>
            </a:endParaRPr>
          </a:p>
          <a:p>
            <a:r>
              <a:rPr lang="en-US" sz="1800" b="0" strike="noStrike" spc="-1">
                <a:latin typeface="Arial"/>
              </a:rPr>
              <a:t>- Zamanım BOL</a:t>
            </a:r>
          </a:p>
          <a:p>
            <a:endParaRPr lang="en-US" sz="1800" b="0" strike="noStrike" spc="-1">
              <a:latin typeface="Arial"/>
            </a:endParaRPr>
          </a:p>
          <a:p>
            <a:endParaRPr lang="en-US" sz="1800" b="0" strike="noStrike" spc="-1">
              <a:latin typeface="Arial"/>
            </a:endParaRPr>
          </a:p>
        </p:txBody>
      </p:sp>
      <p:sp>
        <p:nvSpPr>
          <p:cNvPr id="452" name="TextShape 3"/>
          <p:cNvSpPr txBox="1"/>
          <p:nvPr/>
        </p:nvSpPr>
        <p:spPr>
          <a:xfrm>
            <a:off x="1828800" y="3749040"/>
            <a:ext cx="3416040" cy="1370160"/>
          </a:xfrm>
          <a:prstGeom prst="rect">
            <a:avLst/>
          </a:prstGeom>
          <a:noFill/>
          <a:ln>
            <a:noFill/>
          </a:ln>
        </p:spPr>
        <p:txBody>
          <a:bodyPr lIns="90000" tIns="45000" rIns="90000" bIns="45000">
            <a:noAutofit/>
          </a:bodyPr>
          <a:lstStyle/>
          <a:p>
            <a:r>
              <a:rPr lang="en-US" sz="1800" b="0" strike="noStrike" spc="-1">
                <a:latin typeface="Arial"/>
              </a:rPr>
              <a:t>- Hangi uyduyu izlemeliyim ?</a:t>
            </a:r>
          </a:p>
          <a:p>
            <a:r>
              <a:rPr lang="en-US" sz="1800" b="0" strike="noStrike" spc="-1">
                <a:latin typeface="Arial"/>
              </a:rPr>
              <a:t>- Hangi yazılımı kullanmalıyım ?</a:t>
            </a:r>
          </a:p>
          <a:p>
            <a:r>
              <a:rPr lang="en-US" sz="1800" b="0" strike="noStrike" spc="-1">
                <a:latin typeface="Arial"/>
              </a:rPr>
              <a:t>- </a:t>
            </a:r>
          </a:p>
          <a:p>
            <a:endParaRPr lang="en-US" sz="1800" b="0" strike="noStrike" spc="-1">
              <a:latin typeface="Arial"/>
            </a:endParaRPr>
          </a:p>
          <a:p>
            <a:endParaRPr lang="en-US" sz="1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icture 3" descr="C:\tamsat\resim\new\3.png"/>
          <p:cNvPicPr/>
          <p:nvPr/>
        </p:nvPicPr>
        <p:blipFill>
          <a:blip r:embed="rId2"/>
          <a:stretch/>
        </p:blipFill>
        <p:spPr>
          <a:xfrm>
            <a:off x="683640" y="476640"/>
            <a:ext cx="7800480" cy="6028920"/>
          </a:xfrm>
          <a:prstGeom prst="rect">
            <a:avLst/>
          </a:prstGeom>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extShape 1"/>
          <p:cNvSpPr txBox="1"/>
          <p:nvPr/>
        </p:nvSpPr>
        <p:spPr>
          <a:xfrm>
            <a:off x="1371600" y="182880"/>
            <a:ext cx="7132320" cy="1188720"/>
          </a:xfrm>
          <a:prstGeom prst="rect">
            <a:avLst/>
          </a:prstGeom>
          <a:noFill/>
          <a:ln>
            <a:noFill/>
          </a:ln>
        </p:spPr>
        <p:txBody>
          <a:bodyPr lIns="90000" tIns="45000" rIns="90000" bIns="45000">
            <a:noAutofit/>
          </a:bodyPr>
          <a:lstStyle/>
          <a:p>
            <a:pPr algn="ctr"/>
            <a:r>
              <a:rPr lang="en-US" sz="3600" b="0" strike="noStrike" spc="-1">
                <a:latin typeface="Arial"/>
              </a:rPr>
              <a:t>HANGİ UYDUYU TAKİP EDEREK BAŞLAMALIYIM ?</a:t>
            </a:r>
          </a:p>
        </p:txBody>
      </p:sp>
      <p:sp>
        <p:nvSpPr>
          <p:cNvPr id="454" name="TextShape 2"/>
          <p:cNvSpPr txBox="1"/>
          <p:nvPr/>
        </p:nvSpPr>
        <p:spPr>
          <a:xfrm>
            <a:off x="2926080" y="1188720"/>
            <a:ext cx="3931920" cy="402840"/>
          </a:xfrm>
          <a:prstGeom prst="rect">
            <a:avLst/>
          </a:prstGeom>
          <a:noFill/>
          <a:ln>
            <a:noFill/>
          </a:ln>
        </p:spPr>
        <p:txBody>
          <a:bodyPr lIns="90000" tIns="45000" rIns="90000" bIns="45000">
            <a:noAutofit/>
          </a:bodyPr>
          <a:lstStyle/>
          <a:p>
            <a:r>
              <a:rPr lang="en-US" sz="2200" b="0" strike="noStrike" spc="-1">
                <a:latin typeface="Arial"/>
                <a:hlinkClick r:id="rId2"/>
              </a:rPr>
              <a:t>https://www.amsat.org/status/</a:t>
            </a:r>
            <a:endParaRPr lang="en-US" sz="2200" b="0" strike="noStrike" spc="-1">
              <a:latin typeface="Arial"/>
            </a:endParaRPr>
          </a:p>
        </p:txBody>
      </p:sp>
      <p:pic>
        <p:nvPicPr>
          <p:cNvPr id="455" name="Picture 454"/>
          <p:cNvPicPr/>
          <p:nvPr/>
        </p:nvPicPr>
        <p:blipFill>
          <a:blip r:embed="rId3" cstate="email">
            <a:extLst>
              <a:ext uri="{28A0092B-C50C-407E-A947-70E740481C1C}">
                <a14:useLocalDpi xmlns:a14="http://schemas.microsoft.com/office/drawing/2010/main"/>
              </a:ext>
            </a:extLst>
          </a:blip>
          <a:stretch/>
        </p:blipFill>
        <p:spPr>
          <a:xfrm>
            <a:off x="2744640" y="1645920"/>
            <a:ext cx="4479120" cy="4797000"/>
          </a:xfrm>
          <a:prstGeom prst="rect">
            <a:avLst/>
          </a:prstGeom>
          <a:ln>
            <a:noFill/>
          </a:ln>
        </p:spPr>
      </p:pic>
      <p:pic>
        <p:nvPicPr>
          <p:cNvPr id="456" name="Picture 455"/>
          <p:cNvPicPr/>
          <p:nvPr/>
        </p:nvPicPr>
        <p:blipFill>
          <a:blip r:embed="rId4" cstate="email">
            <a:extLst>
              <a:ext uri="{28A0092B-C50C-407E-A947-70E740481C1C}">
                <a14:useLocalDpi xmlns:a14="http://schemas.microsoft.com/office/drawing/2010/main"/>
              </a:ext>
            </a:extLst>
          </a:blip>
          <a:stretch/>
        </p:blipFill>
        <p:spPr>
          <a:xfrm>
            <a:off x="274320" y="1828800"/>
            <a:ext cx="1971360" cy="4114800"/>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TextShape 1"/>
          <p:cNvSpPr txBox="1"/>
          <p:nvPr/>
        </p:nvSpPr>
        <p:spPr>
          <a:xfrm>
            <a:off x="1371600" y="182880"/>
            <a:ext cx="7132320" cy="1188720"/>
          </a:xfrm>
          <a:prstGeom prst="rect">
            <a:avLst/>
          </a:prstGeom>
          <a:noFill/>
          <a:ln>
            <a:noFill/>
          </a:ln>
        </p:spPr>
        <p:txBody>
          <a:bodyPr lIns="90000" tIns="45000" rIns="90000" bIns="45000">
            <a:noAutofit/>
          </a:bodyPr>
          <a:lstStyle/>
          <a:p>
            <a:pPr algn="ctr"/>
            <a:r>
              <a:rPr lang="en-US" sz="3600" b="0" strike="noStrike" spc="-1">
                <a:latin typeface="Arial"/>
              </a:rPr>
              <a:t>HANGİ İZLEME YAZILIMI ?</a:t>
            </a:r>
          </a:p>
        </p:txBody>
      </p:sp>
      <p:sp>
        <p:nvSpPr>
          <p:cNvPr id="458" name="TextShape 2"/>
          <p:cNvSpPr txBox="1"/>
          <p:nvPr/>
        </p:nvSpPr>
        <p:spPr>
          <a:xfrm>
            <a:off x="182880" y="861120"/>
            <a:ext cx="2169720" cy="2138040"/>
          </a:xfrm>
          <a:prstGeom prst="rect">
            <a:avLst/>
          </a:prstGeom>
          <a:noFill/>
          <a:ln>
            <a:noFill/>
          </a:ln>
        </p:spPr>
        <p:txBody>
          <a:bodyPr lIns="90000" tIns="45000" rIns="90000" bIns="45000">
            <a:noAutofit/>
          </a:bodyPr>
          <a:lstStyle/>
          <a:p>
            <a:r>
              <a:rPr lang="en-US" sz="1800" b="0" strike="noStrike" spc="-1">
                <a:latin typeface="Arial"/>
              </a:rPr>
              <a:t>- Gpredict</a:t>
            </a:r>
          </a:p>
          <a:p>
            <a:r>
              <a:rPr lang="en-US" sz="1800" b="0" strike="noStrike" spc="-1">
                <a:latin typeface="Arial"/>
              </a:rPr>
              <a:t>- HamRadio Deluxe</a:t>
            </a:r>
          </a:p>
          <a:p>
            <a:r>
              <a:rPr lang="en-US" sz="1800" b="0" strike="noStrike" spc="-1">
                <a:latin typeface="Arial"/>
              </a:rPr>
              <a:t>- WinSat</a:t>
            </a:r>
          </a:p>
          <a:p>
            <a:r>
              <a:rPr lang="en-US" sz="1800" b="0" strike="noStrike" spc="-1">
                <a:latin typeface="Arial"/>
              </a:rPr>
              <a:t>- SatPC32</a:t>
            </a:r>
          </a:p>
          <a:p>
            <a:r>
              <a:rPr lang="en-US" sz="1800" b="0" strike="noStrike" spc="-1">
                <a:latin typeface="Arial"/>
              </a:rPr>
              <a:t>- SimpleSat</a:t>
            </a:r>
          </a:p>
          <a:p>
            <a:r>
              <a:rPr lang="en-US" sz="1800" b="0" strike="noStrike" spc="-1">
                <a:latin typeface="Arial"/>
              </a:rPr>
              <a:t>- </a:t>
            </a:r>
          </a:p>
          <a:p>
            <a:endParaRPr lang="en-US" sz="1800" b="0" strike="noStrike" spc="-1">
              <a:latin typeface="Arial"/>
            </a:endParaRPr>
          </a:p>
          <a:p>
            <a:endParaRPr lang="en-US" sz="1800" b="0" strike="noStrike" spc="-1">
              <a:latin typeface="Arial"/>
            </a:endParaRPr>
          </a:p>
        </p:txBody>
      </p:sp>
      <p:pic>
        <p:nvPicPr>
          <p:cNvPr id="459" name="Picture 458"/>
          <p:cNvPicPr/>
          <p:nvPr/>
        </p:nvPicPr>
        <p:blipFill>
          <a:blip r:embed="rId2" cstate="email">
            <a:extLst>
              <a:ext uri="{28A0092B-C50C-407E-A947-70E740481C1C}">
                <a14:useLocalDpi xmlns:a14="http://schemas.microsoft.com/office/drawing/2010/main"/>
              </a:ext>
            </a:extLst>
          </a:blip>
          <a:stretch/>
        </p:blipFill>
        <p:spPr>
          <a:xfrm>
            <a:off x="3566160" y="731520"/>
            <a:ext cx="5029200" cy="2874960"/>
          </a:xfrm>
          <a:prstGeom prst="rect">
            <a:avLst/>
          </a:prstGeom>
          <a:ln>
            <a:noFill/>
          </a:ln>
        </p:spPr>
      </p:pic>
      <p:pic>
        <p:nvPicPr>
          <p:cNvPr id="460" name="Picture 459"/>
          <p:cNvPicPr/>
          <p:nvPr/>
        </p:nvPicPr>
        <p:blipFill>
          <a:blip r:embed="rId3" cstate="email">
            <a:extLst>
              <a:ext uri="{28A0092B-C50C-407E-A947-70E740481C1C}">
                <a14:useLocalDpi xmlns:a14="http://schemas.microsoft.com/office/drawing/2010/main"/>
              </a:ext>
            </a:extLst>
          </a:blip>
          <a:stretch/>
        </p:blipFill>
        <p:spPr>
          <a:xfrm>
            <a:off x="4267440" y="3387240"/>
            <a:ext cx="4801680" cy="3105000"/>
          </a:xfrm>
          <a:prstGeom prst="rect">
            <a:avLst/>
          </a:prstGeom>
          <a:ln>
            <a:noFill/>
          </a:ln>
        </p:spPr>
      </p:pic>
      <p:pic>
        <p:nvPicPr>
          <p:cNvPr id="461" name="Picture 460"/>
          <p:cNvPicPr/>
          <p:nvPr/>
        </p:nvPicPr>
        <p:blipFill>
          <a:blip r:embed="rId4" cstate="email">
            <a:extLst>
              <a:ext uri="{28A0092B-C50C-407E-A947-70E740481C1C}">
                <a14:useLocalDpi xmlns:a14="http://schemas.microsoft.com/office/drawing/2010/main"/>
              </a:ext>
            </a:extLst>
          </a:blip>
          <a:stretch/>
        </p:blipFill>
        <p:spPr>
          <a:xfrm>
            <a:off x="2880" y="3383280"/>
            <a:ext cx="4647240" cy="3188160"/>
          </a:xfrm>
          <a:prstGeom prst="rect">
            <a:avLst/>
          </a:prstGeom>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TextShape 1"/>
          <p:cNvSpPr txBox="1"/>
          <p:nvPr/>
        </p:nvSpPr>
        <p:spPr>
          <a:xfrm>
            <a:off x="2651760" y="182880"/>
            <a:ext cx="4206240" cy="995400"/>
          </a:xfrm>
          <a:prstGeom prst="rect">
            <a:avLst/>
          </a:prstGeom>
          <a:noFill/>
          <a:ln>
            <a:noFill/>
          </a:ln>
        </p:spPr>
        <p:txBody>
          <a:bodyPr lIns="90000" tIns="45000" rIns="90000" bIns="45000">
            <a:noAutofit/>
          </a:bodyPr>
          <a:lstStyle/>
          <a:p>
            <a:r>
              <a:rPr lang="en-US" sz="3200" b="0" strike="noStrike" spc="-1">
                <a:latin typeface="Arial"/>
              </a:rPr>
              <a:t>EN BASİT DÜZENEK</a:t>
            </a:r>
          </a:p>
        </p:txBody>
      </p:sp>
      <p:pic>
        <p:nvPicPr>
          <p:cNvPr id="463" name="Picture 462"/>
          <p:cNvPicPr/>
          <p:nvPr/>
        </p:nvPicPr>
        <p:blipFill>
          <a:blip r:embed="rId2" cstate="email">
            <a:extLst>
              <a:ext uri="{28A0092B-C50C-407E-A947-70E740481C1C}">
                <a14:useLocalDpi xmlns:a14="http://schemas.microsoft.com/office/drawing/2010/main"/>
              </a:ext>
            </a:extLst>
          </a:blip>
          <a:stretch/>
        </p:blipFill>
        <p:spPr>
          <a:xfrm>
            <a:off x="1463040" y="1097280"/>
            <a:ext cx="6317640" cy="4737960"/>
          </a:xfrm>
          <a:prstGeom prst="rect">
            <a:avLst/>
          </a:prstGeom>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Shape 1"/>
          <p:cNvSpPr txBox="1"/>
          <p:nvPr/>
        </p:nvSpPr>
        <p:spPr>
          <a:xfrm>
            <a:off x="2651760" y="182880"/>
            <a:ext cx="4206240" cy="995400"/>
          </a:xfrm>
          <a:prstGeom prst="rect">
            <a:avLst/>
          </a:prstGeom>
          <a:noFill/>
          <a:ln>
            <a:noFill/>
          </a:ln>
        </p:spPr>
        <p:txBody>
          <a:bodyPr lIns="90000" tIns="45000" rIns="90000" bIns="45000">
            <a:noAutofit/>
          </a:bodyPr>
          <a:lstStyle/>
          <a:p>
            <a:r>
              <a:rPr lang="en-US" sz="3200" b="0" strike="noStrike" spc="-1">
                <a:latin typeface="Arial"/>
              </a:rPr>
              <a:t>EN BASİT DÜZENEK</a:t>
            </a:r>
          </a:p>
        </p:txBody>
      </p:sp>
      <p:pic>
        <p:nvPicPr>
          <p:cNvPr id="465" name="Picture 464"/>
          <p:cNvPicPr/>
          <p:nvPr/>
        </p:nvPicPr>
        <p:blipFill>
          <a:blip r:embed="rId2"/>
          <a:stretch/>
        </p:blipFill>
        <p:spPr>
          <a:xfrm>
            <a:off x="2819880" y="1778040"/>
            <a:ext cx="6324120" cy="4952520"/>
          </a:xfrm>
          <a:prstGeom prst="rect">
            <a:avLst/>
          </a:prstGeom>
          <a:ln>
            <a:noFill/>
          </a:ln>
        </p:spPr>
      </p:pic>
      <p:pic>
        <p:nvPicPr>
          <p:cNvPr id="466" name="Picture 465"/>
          <p:cNvPicPr/>
          <p:nvPr/>
        </p:nvPicPr>
        <p:blipFill>
          <a:blip r:embed="rId3"/>
          <a:stretch/>
        </p:blipFill>
        <p:spPr>
          <a:xfrm>
            <a:off x="91440" y="731520"/>
            <a:ext cx="3291840" cy="3291840"/>
          </a:xfrm>
          <a:prstGeom prst="rect">
            <a:avLst/>
          </a:prstGeom>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Picture 466"/>
          <p:cNvPicPr/>
          <p:nvPr/>
        </p:nvPicPr>
        <p:blipFill>
          <a:blip r:embed="rId2"/>
          <a:stretch/>
        </p:blipFill>
        <p:spPr>
          <a:xfrm>
            <a:off x="430200" y="640080"/>
            <a:ext cx="7799400" cy="5303520"/>
          </a:xfrm>
          <a:prstGeom prst="rect">
            <a:avLst/>
          </a:prstGeom>
          <a:ln>
            <a:noFill/>
          </a:ln>
        </p:spPr>
      </p:pic>
      <p:pic>
        <p:nvPicPr>
          <p:cNvPr id="468" name="Picture 467"/>
          <p:cNvPicPr/>
          <p:nvPr/>
        </p:nvPicPr>
        <p:blipFill>
          <a:blip r:embed="rId3" cstate="email">
            <a:extLst>
              <a:ext uri="{28A0092B-C50C-407E-A947-70E740481C1C}">
                <a14:useLocalDpi xmlns:a14="http://schemas.microsoft.com/office/drawing/2010/main"/>
              </a:ext>
            </a:extLst>
          </a:blip>
          <a:stretch/>
        </p:blipFill>
        <p:spPr>
          <a:xfrm>
            <a:off x="822960" y="117000"/>
            <a:ext cx="1645920" cy="1346040"/>
          </a:xfrm>
          <a:prstGeom prst="rect">
            <a:avLst/>
          </a:prstGeom>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extShape 1"/>
          <p:cNvSpPr txBox="1"/>
          <p:nvPr/>
        </p:nvSpPr>
        <p:spPr>
          <a:xfrm>
            <a:off x="1852200" y="274320"/>
            <a:ext cx="5371560" cy="770040"/>
          </a:xfrm>
          <a:prstGeom prst="rect">
            <a:avLst/>
          </a:prstGeom>
          <a:noFill/>
          <a:ln>
            <a:noFill/>
          </a:ln>
        </p:spPr>
        <p:txBody>
          <a:bodyPr lIns="90000" tIns="45000" rIns="90000" bIns="45000">
            <a:noAutofit/>
          </a:bodyPr>
          <a:lstStyle/>
          <a:p>
            <a:pPr algn="ctr"/>
            <a:r>
              <a:rPr lang="en-US" sz="2400" b="1" strike="noStrike" spc="-1">
                <a:latin typeface="Arial"/>
              </a:rPr>
              <a:t>ISS</a:t>
            </a:r>
          </a:p>
          <a:p>
            <a:pPr algn="ctr"/>
            <a:r>
              <a:rPr lang="en-US" sz="2400" b="1" strike="noStrike" spc="-1">
                <a:latin typeface="Arial"/>
              </a:rPr>
              <a:t>ULUSLAR ARASI UZAY İSTASYONU</a:t>
            </a:r>
          </a:p>
        </p:txBody>
      </p:sp>
      <p:sp>
        <p:nvSpPr>
          <p:cNvPr id="470" name="TextShape 2"/>
          <p:cNvSpPr txBox="1"/>
          <p:nvPr/>
        </p:nvSpPr>
        <p:spPr>
          <a:xfrm>
            <a:off x="3566160" y="1321920"/>
            <a:ext cx="2377440" cy="598320"/>
          </a:xfrm>
          <a:prstGeom prst="rect">
            <a:avLst/>
          </a:prstGeom>
          <a:noFill/>
          <a:ln>
            <a:noFill/>
          </a:ln>
        </p:spPr>
        <p:txBody>
          <a:bodyPr lIns="90000" tIns="45000" rIns="90000" bIns="45000">
            <a:noAutofit/>
          </a:bodyPr>
          <a:lstStyle/>
          <a:p>
            <a:r>
              <a:rPr lang="en-US" sz="1400" b="0" strike="noStrike" spc="-1">
                <a:latin typeface="Arial"/>
                <a:hlinkClick r:id="rId2"/>
              </a:rPr>
              <a:t>https://issfanclub.eu/</a:t>
            </a:r>
            <a:endParaRPr lang="en-US" sz="1400" b="0" strike="noStrike" spc="-1">
              <a:latin typeface="Arial"/>
            </a:endParaRPr>
          </a:p>
        </p:txBody>
      </p:sp>
      <p:pic>
        <p:nvPicPr>
          <p:cNvPr id="471" name="Picture 470"/>
          <p:cNvPicPr/>
          <p:nvPr/>
        </p:nvPicPr>
        <p:blipFill>
          <a:blip r:embed="rId3" cstate="email">
            <a:extLst>
              <a:ext uri="{28A0092B-C50C-407E-A947-70E740481C1C}">
                <a14:useLocalDpi xmlns:a14="http://schemas.microsoft.com/office/drawing/2010/main"/>
              </a:ext>
            </a:extLst>
          </a:blip>
          <a:stretch/>
        </p:blipFill>
        <p:spPr>
          <a:xfrm>
            <a:off x="457200" y="2216520"/>
            <a:ext cx="8134200" cy="2264040"/>
          </a:xfrm>
          <a:prstGeom prst="rect">
            <a:avLst/>
          </a:prstGeom>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1844640" y="3141720"/>
            <a:ext cx="62578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pPr>
            <a:r>
              <a:rPr lang="en-US" sz="6000" b="1" strike="noStrike" spc="-1">
                <a:solidFill>
                  <a:srgbClr val="000000"/>
                </a:solidFill>
                <a:latin typeface="Constantia"/>
              </a:rPr>
              <a:t>TEŞEKKÜRLER</a:t>
            </a:r>
            <a:endParaRPr lang="en-US" sz="6000" b="0" strike="noStrike" spc="-1">
              <a:latin typeface="Arial"/>
            </a:endParaRPr>
          </a:p>
        </p:txBody>
      </p:sp>
      <p:sp>
        <p:nvSpPr>
          <p:cNvPr id="473" name="CustomShape 2"/>
          <p:cNvSpPr/>
          <p:nvPr/>
        </p:nvSpPr>
        <p:spPr>
          <a:xfrm>
            <a:off x="3380040" y="2286000"/>
            <a:ext cx="3935160" cy="3459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6000">
              <a:buClr>
                <a:srgbClr val="000000"/>
              </a:buClr>
              <a:buSzPct val="45000"/>
              <a:buFont typeface="Wingdings" charset="2"/>
              <a:buChar char=""/>
            </a:pPr>
            <a:r>
              <a:rPr lang="en-US" sz="1800" b="1" strike="noStrike" spc="-1">
                <a:latin typeface="Arial"/>
              </a:rPr>
              <a:t>DENEMEKTEN VAZGEÇMEYİN</a:t>
            </a:r>
          </a:p>
        </p:txBody>
      </p:sp>
      <p:sp>
        <p:nvSpPr>
          <p:cNvPr id="474" name="CustomShape 3"/>
          <p:cNvSpPr/>
          <p:nvPr/>
        </p:nvSpPr>
        <p:spPr>
          <a:xfrm>
            <a:off x="3200400" y="4389120"/>
            <a:ext cx="3935160" cy="3459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6000">
              <a:buClr>
                <a:srgbClr val="000000"/>
              </a:buClr>
              <a:buSzPct val="45000"/>
              <a:buFont typeface="Wingdings" charset="2"/>
              <a:buChar char=""/>
            </a:pPr>
            <a:r>
              <a:rPr lang="en-US" sz="1800" b="1" strike="noStrike" spc="-1">
                <a:latin typeface="Arial"/>
              </a:rPr>
              <a:t>BARIŞ DİNÇ</a:t>
            </a:r>
          </a:p>
          <a:p>
            <a:pPr marL="216000" indent="-216000">
              <a:buClr>
                <a:srgbClr val="000000"/>
              </a:buClr>
              <a:buSzPct val="45000"/>
              <a:buFont typeface="Wingdings" charset="2"/>
              <a:buChar char=""/>
            </a:pPr>
            <a:r>
              <a:rPr lang="en-US" sz="1800" b="1" strike="noStrike" spc="-1">
                <a:latin typeface="Arial"/>
              </a:rPr>
              <a:t>TA7W – OH2UDS</a:t>
            </a:r>
          </a:p>
          <a:p>
            <a:pPr marL="216000" indent="-216000">
              <a:buClr>
                <a:srgbClr val="000000"/>
              </a:buClr>
              <a:buSzPct val="45000"/>
              <a:buFont typeface="Wingdings" charset="2"/>
              <a:buChar char=""/>
            </a:pPr>
            <a:endParaRPr lang="en-US" sz="1800" b="1" strike="noStrike" spc="-1">
              <a:latin typeface="Arial"/>
            </a:endParaRPr>
          </a:p>
          <a:p>
            <a:pPr marL="216000" indent="-216000">
              <a:buClr>
                <a:srgbClr val="000000"/>
              </a:buClr>
              <a:buSzPct val="45000"/>
              <a:buFont typeface="Wingdings" charset="2"/>
              <a:buChar char=""/>
            </a:pPr>
            <a:r>
              <a:rPr lang="en-US" sz="1800" b="1" strike="noStrike" spc="-1">
                <a:latin typeface="Arial"/>
                <a:hlinkClick r:id="rId2"/>
              </a:rPr>
              <a:t>http://www.barisdinc.com.tr</a:t>
            </a:r>
            <a:endParaRPr lang="en-US" sz="1800" b="1" strike="noStrike" spc="-1">
              <a:latin typeface="Arial"/>
            </a:endParaRPr>
          </a:p>
          <a:p>
            <a:pPr marL="216000" indent="-216000">
              <a:buClr>
                <a:srgbClr val="000000"/>
              </a:buClr>
              <a:buSzPct val="45000"/>
              <a:buFont typeface="Wingdings" charset="2"/>
              <a:buChar char=""/>
            </a:pPr>
            <a:r>
              <a:rPr lang="en-US" sz="1800" b="1" strike="noStrike" spc="-1">
                <a:latin typeface="Arial"/>
                <a:hlinkClick r:id="rId3"/>
              </a:rPr>
              <a:t>http://github.com/barisdinc</a:t>
            </a:r>
            <a:endParaRPr lang="en-US" sz="1800" b="1" strike="noStrike" spc="-1">
              <a:latin typeface="Arial"/>
            </a:endParaRPr>
          </a:p>
          <a:p>
            <a:pPr marL="216000" indent="-216000">
              <a:buClr>
                <a:srgbClr val="000000"/>
              </a:buClr>
              <a:buSzPct val="45000"/>
              <a:buFont typeface="Wingdings" charset="2"/>
              <a:buChar char=""/>
            </a:pPr>
            <a:r>
              <a:rPr lang="en-US" sz="1800" b="1" strike="noStrike" spc="-1">
                <a:latin typeface="Arial"/>
                <a:hlinkClick r:id="rId4"/>
              </a:rPr>
              <a:t>barisdinc@gmail.com</a:t>
            </a:r>
            <a:endParaRPr lang="en-US" sz="1800" b="1" strike="noStrike" spc="-1">
              <a:latin typeface="Arial"/>
            </a:endParaRPr>
          </a:p>
          <a:p>
            <a:pPr marL="216000" indent="-216000">
              <a:buClr>
                <a:srgbClr val="000000"/>
              </a:buClr>
              <a:buSzPct val="45000"/>
              <a:buFont typeface="Wingdings" charset="2"/>
              <a:buChar char=""/>
            </a:pPr>
            <a:endParaRPr lang="en-US" sz="1800" b="1" strike="noStrike" spc="-1">
              <a:latin typeface="Arial"/>
            </a:endParaRPr>
          </a:p>
        </p:txBody>
      </p:sp>
      <p:pic>
        <p:nvPicPr>
          <p:cNvPr id="475" name="Picture 474"/>
          <p:cNvPicPr/>
          <p:nvPr/>
        </p:nvPicPr>
        <p:blipFill>
          <a:blip r:embed="rId5"/>
          <a:stretch/>
        </p:blipFill>
        <p:spPr>
          <a:xfrm>
            <a:off x="11880" y="0"/>
            <a:ext cx="2914200" cy="2790360"/>
          </a:xfrm>
          <a:prstGeom prst="rect">
            <a:avLst/>
          </a:prstGeom>
          <a:ln>
            <a:noFill/>
          </a:ln>
        </p:spPr>
      </p:pic>
      <p:sp>
        <p:nvSpPr>
          <p:cNvPr id="476" name="CustomShape 4"/>
          <p:cNvSpPr/>
          <p:nvPr/>
        </p:nvSpPr>
        <p:spPr>
          <a:xfrm>
            <a:off x="-3240" y="-91440"/>
            <a:ext cx="3203640" cy="345960"/>
          </a:xfrm>
          <a:custGeom>
            <a:avLst/>
            <a:gdLst/>
            <a:ahLst/>
            <a:cxnLst/>
            <a:rect l="l" t="t" r="r" b="b"/>
            <a:pathLst>
              <a:path w="21600" h="21600">
                <a:moveTo>
                  <a:pt x="0" y="0"/>
                </a:moveTo>
                <a:lnTo>
                  <a:pt x="21600" y="0"/>
                </a:lnTo>
                <a:lnTo>
                  <a:pt x="21600" y="21600"/>
                </a:lnTo>
                <a:lnTo>
                  <a:pt x="0" y="21600"/>
                </a:lnTo>
                <a:lnTo>
                  <a:pt x="0" y="0"/>
                </a:lnTo>
                <a:close/>
              </a:path>
            </a:pathLst>
          </a:cu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16000" indent="-216000">
              <a:buClr>
                <a:srgbClr val="000000"/>
              </a:buClr>
              <a:buSzPct val="45000"/>
              <a:buFont typeface="Wingdings" charset="2"/>
              <a:buChar char=""/>
            </a:pPr>
            <a:r>
              <a:rPr lang="en-US" sz="1600" b="1" strike="noStrike" spc="-1">
                <a:latin typeface="Arial"/>
              </a:rPr>
              <a:t>İSTİKBAL GÖKLERDEDİR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icture 2" descr="C:\tamsat\resim\new\4.png"/>
          <p:cNvPicPr/>
          <p:nvPr/>
        </p:nvPicPr>
        <p:blipFill>
          <a:blip r:embed="rId2" cstate="email">
            <a:extLst>
              <a:ext uri="{28A0092B-C50C-407E-A947-70E740481C1C}">
                <a14:useLocalDpi xmlns:a14="http://schemas.microsoft.com/office/drawing/2010/main"/>
              </a:ext>
            </a:extLst>
          </a:blip>
          <a:stretch/>
        </p:blipFill>
        <p:spPr>
          <a:xfrm>
            <a:off x="251640" y="2061000"/>
            <a:ext cx="8473680" cy="317412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Picture 3" descr="C:\tamsat\resim\new\6.png"/>
          <p:cNvPicPr/>
          <p:nvPr/>
        </p:nvPicPr>
        <p:blipFill>
          <a:blip r:embed="rId2" cstate="email">
            <a:extLst>
              <a:ext uri="{28A0092B-C50C-407E-A947-70E740481C1C}">
                <a14:useLocalDpi xmlns:a14="http://schemas.microsoft.com/office/drawing/2010/main"/>
              </a:ext>
            </a:extLst>
          </a:blip>
          <a:stretch/>
        </p:blipFill>
        <p:spPr>
          <a:xfrm>
            <a:off x="251640" y="1484640"/>
            <a:ext cx="8348760" cy="484056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Picture 3" descr="C:\tamsat\resim\new\9.png"/>
          <p:cNvPicPr/>
          <p:nvPr/>
        </p:nvPicPr>
        <p:blipFill>
          <a:blip r:embed="rId2" cstate="email">
            <a:extLst>
              <a:ext uri="{28A0092B-C50C-407E-A947-70E740481C1C}">
                <a14:useLocalDpi xmlns:a14="http://schemas.microsoft.com/office/drawing/2010/main"/>
              </a:ext>
            </a:extLst>
          </a:blip>
          <a:stretch/>
        </p:blipFill>
        <p:spPr>
          <a:xfrm>
            <a:off x="179640" y="980640"/>
            <a:ext cx="8620920" cy="511236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TotalTime>
  <Words>651</Words>
  <Application>Microsoft Macintosh PowerPoint</Application>
  <PresentationFormat>On-screen Show (4:3)</PresentationFormat>
  <Paragraphs>120</Paragraphs>
  <Slides>66</Slides>
  <Notes>1</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66</vt:i4>
      </vt:variant>
    </vt:vector>
  </HeadingPairs>
  <TitlesOfParts>
    <vt:vector size="78" baseType="lpstr">
      <vt:lpstr>Arial</vt:lpstr>
      <vt:lpstr>Calibri</vt:lpstr>
      <vt:lpstr>Constantia</vt:lpstr>
      <vt:lpstr>Symbol</vt:lpstr>
      <vt:lpstr>Times New Roman</vt:lpstr>
      <vt:lpstr>Wingdings</vt:lpstr>
      <vt:lpstr>Wingdings 2</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Baris Dinc</cp:lastModifiedBy>
  <cp:revision>20</cp:revision>
  <dcterms:modified xsi:type="dcterms:W3CDTF">2020-02-25T19:11:51Z</dcterms:modified>
  <dc:language>en-US</dc:language>
</cp:coreProperties>
</file>